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97" r:id="rId3"/>
    <p:sldId id="259" r:id="rId4"/>
    <p:sldId id="270" r:id="rId5"/>
    <p:sldId id="275" r:id="rId6"/>
    <p:sldId id="276" r:id="rId7"/>
    <p:sldId id="280" r:id="rId8"/>
    <p:sldId id="277" r:id="rId9"/>
    <p:sldId id="279" r:id="rId10"/>
    <p:sldId id="300" r:id="rId11"/>
    <p:sldId id="281" r:id="rId12"/>
    <p:sldId id="284" r:id="rId13"/>
    <p:sldId id="282" r:id="rId14"/>
    <p:sldId id="285" r:id="rId15"/>
    <p:sldId id="287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>
        <p:scale>
          <a:sx n="82" d="100"/>
          <a:sy n="82" d="100"/>
        </p:scale>
        <p:origin x="-1330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56AD-C3D1-48F7-81BC-4525339A082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74A6-08AA-45C7-B5B7-C2AF2C982B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25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74A6-08AA-45C7-B5B7-C2AF2C982BF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1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787612"/>
      </p:ext>
    </p:extLst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709762"/>
      </p:ext>
    </p:extLst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47146"/>
      </p:ext>
    </p:extLst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767861"/>
      </p:ext>
    </p:extLst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64758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137769"/>
      </p:ext>
    </p:extLst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01631"/>
      </p:ext>
    </p:extLst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132112"/>
      </p:ext>
    </p:extLst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38860"/>
      </p:ext>
    </p:extLst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941480"/>
      </p:ext>
    </p:extLst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473650"/>
      </p:ext>
    </p:extLst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F9D36-99D6-4741-9171-43E7D0DBE805}" type="datetimeFigureOut">
              <a:rPr lang="cs-CZ" smtClean="0"/>
              <a:pPr/>
              <a:t>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2531-ECD4-4DC3-87E7-1ADF0E8AAB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74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2732" y="0"/>
            <a:ext cx="8172400" cy="6885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73123" y="5877272"/>
            <a:ext cx="4896544" cy="10081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3669167" y="4005064"/>
            <a:ext cx="4104456" cy="288032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cs-CZ" sz="4000" b="1" cap="none" dirty="0" err="1" smtClean="0">
                <a:latin typeface="Trebuchet MS" panose="020B0603020202020204" pitchFamily="34" charset="0"/>
              </a:rPr>
              <a:t>Czech</a:t>
            </a:r>
            <a:r>
              <a:rPr lang="cs-CZ" sz="4000" b="1" cap="none" dirty="0" smtClean="0">
                <a:latin typeface="Trebuchet MS" panose="020B0603020202020204" pitchFamily="34" charset="0"/>
              </a:rPr>
              <a:t> </a:t>
            </a:r>
            <a:r>
              <a:rPr lang="cs-CZ" sz="4000" b="1" cap="none" dirty="0" err="1" smtClean="0">
                <a:latin typeface="Trebuchet MS" panose="020B0603020202020204" pitchFamily="34" charset="0"/>
              </a:rPr>
              <a:t>national</a:t>
            </a:r>
            <a:r>
              <a:rPr lang="cs-CZ" sz="4000" b="1" cap="none" dirty="0" smtClean="0">
                <a:latin typeface="Trebuchet MS" panose="020B0603020202020204" pitchFamily="34" charset="0"/>
              </a:rPr>
              <a:t> </a:t>
            </a:r>
            <a:r>
              <a:rPr lang="cs-CZ" sz="4000" b="1" cap="none" dirty="0" err="1" smtClean="0">
                <a:latin typeface="Trebuchet MS" panose="020B0603020202020204" pitchFamily="34" charset="0"/>
              </a:rPr>
              <a:t>recipes</a:t>
            </a:r>
            <a:endParaRPr lang="cs-CZ" sz="4000" b="1" cap="none" dirty="0">
              <a:latin typeface="Trebuchet MS" panose="020B0603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2733" y="3092725"/>
            <a:ext cx="3275856" cy="37926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zech-republic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3986492"/>
          </a:xfrm>
          <a:prstGeom prst="rect">
            <a:avLst/>
          </a:prstGeom>
        </p:spPr>
      </p:pic>
      <p:sp>
        <p:nvSpPr>
          <p:cNvPr id="18440" name="AutoShape 8" descr="Czech Republic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45" name="AutoShape 13" descr="Výsledek obrázku pro czech republic"/>
          <p:cNvSpPr>
            <a:spLocks noChangeAspect="1" noChangeArrowheads="1"/>
          </p:cNvSpPr>
          <p:nvPr/>
        </p:nvSpPr>
        <p:spPr bwMode="auto">
          <a:xfrm>
            <a:off x="155575" y="-990600"/>
            <a:ext cx="3048000" cy="207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47" name="Picture 15" descr="Czech Republic Flag Print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299520" cy="207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72487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Healthy</a:t>
            </a:r>
            <a:r>
              <a:rPr lang="cs-CZ" smtClean="0"/>
              <a:t> EU</a:t>
            </a:r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871126" cy="13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378075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41503"/>
            <a:ext cx="39687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2054"/>
      </p:ext>
    </p:extLst>
  </p:cSld>
  <p:clrMapOvr>
    <a:masterClrMapping/>
  </p:clrMapOvr>
  <p:transition spd="slow"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600" dirty="0" err="1" smtClean="0"/>
              <a:t>Remove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bay</a:t>
            </a:r>
            <a:r>
              <a:rPr lang="cs-CZ" sz="1600" dirty="0" smtClean="0"/>
              <a:t> </a:t>
            </a:r>
            <a:r>
              <a:rPr lang="cs-CZ" sz="1600" dirty="0" err="1" smtClean="0"/>
              <a:t>leaves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floating</a:t>
            </a:r>
            <a:r>
              <a:rPr lang="cs-CZ" sz="1600" dirty="0" smtClean="0"/>
              <a:t> </a:t>
            </a:r>
            <a:r>
              <a:rPr lang="cs-CZ" sz="1600" dirty="0" err="1" smtClean="0"/>
              <a:t>allspice</a:t>
            </a:r>
            <a:r>
              <a:rPr lang="cs-CZ" sz="1600" dirty="0" smtClean="0"/>
              <a:t>.</a:t>
            </a:r>
          </a:p>
          <a:p>
            <a:pPr lvl="0"/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sauerkraut</a:t>
            </a:r>
            <a:r>
              <a:rPr lang="cs-CZ" sz="1600" dirty="0" smtClean="0"/>
              <a:t>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soup</a:t>
            </a:r>
            <a:r>
              <a:rPr lang="cs-CZ" sz="1600" dirty="0" smtClean="0"/>
              <a:t> pot (</a:t>
            </a:r>
            <a:r>
              <a:rPr lang="cs-CZ" sz="1600" dirty="0" err="1" smtClean="0"/>
              <a:t>with</a:t>
            </a:r>
            <a:r>
              <a:rPr lang="cs-CZ" sz="1600" dirty="0" smtClean="0"/>
              <a:t> </a:t>
            </a:r>
            <a:r>
              <a:rPr lang="cs-CZ" sz="1600" dirty="0" err="1" smtClean="0"/>
              <a:t>any</a:t>
            </a:r>
            <a:r>
              <a:rPr lang="cs-CZ" sz="1600" dirty="0" smtClean="0"/>
              <a:t> </a:t>
            </a:r>
            <a:r>
              <a:rPr lang="cs-CZ" sz="1600" dirty="0" err="1" smtClean="0"/>
              <a:t>remaining</a:t>
            </a:r>
            <a:r>
              <a:rPr lang="cs-CZ" sz="1600" dirty="0" smtClean="0"/>
              <a:t> </a:t>
            </a:r>
            <a:r>
              <a:rPr lang="cs-CZ" sz="1600" dirty="0" err="1" smtClean="0"/>
              <a:t>liquid</a:t>
            </a:r>
            <a:r>
              <a:rPr lang="cs-CZ" sz="1600" dirty="0" smtClean="0"/>
              <a:t>).</a:t>
            </a:r>
          </a:p>
          <a:p>
            <a:pPr lvl="0"/>
            <a:r>
              <a:rPr lang="cs-CZ" sz="1600" dirty="0" err="1" smtClean="0"/>
              <a:t>Empty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sour</a:t>
            </a:r>
            <a:r>
              <a:rPr lang="cs-CZ" sz="1600" dirty="0" smtClean="0"/>
              <a:t> </a:t>
            </a:r>
            <a:r>
              <a:rPr lang="cs-CZ" sz="1600" dirty="0" err="1" smtClean="0"/>
              <a:t>cream</a:t>
            </a:r>
            <a:r>
              <a:rPr lang="cs-CZ" sz="1600" dirty="0" smtClean="0"/>
              <a:t> </a:t>
            </a:r>
            <a:r>
              <a:rPr lang="cs-CZ" sz="1600" dirty="0" err="1" smtClean="0"/>
              <a:t>into</a:t>
            </a:r>
            <a:r>
              <a:rPr lang="cs-CZ" sz="1600" dirty="0" smtClean="0"/>
              <a:t> a </a:t>
            </a:r>
            <a:r>
              <a:rPr lang="cs-CZ" sz="1600" dirty="0" err="1" smtClean="0"/>
              <a:t>bowl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milk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flour</a:t>
            </a:r>
            <a:r>
              <a:rPr lang="cs-CZ" sz="1600" dirty="0" smtClean="0"/>
              <a:t>. </a:t>
            </a:r>
            <a:r>
              <a:rPr lang="cs-CZ" sz="1600" dirty="0" err="1" smtClean="0"/>
              <a:t>Also</a:t>
            </a:r>
            <a:r>
              <a:rPr lang="cs-CZ" sz="1600" dirty="0" smtClean="0"/>
              <a:t> </a:t>
            </a:r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two</a:t>
            </a:r>
            <a:r>
              <a:rPr lang="cs-CZ" sz="1600" dirty="0" smtClean="0"/>
              <a:t> </a:t>
            </a:r>
            <a:r>
              <a:rPr lang="cs-CZ" sz="1600" dirty="0" err="1" smtClean="0"/>
              <a:t>ladles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liquid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soup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whisk</a:t>
            </a:r>
            <a:r>
              <a:rPr lang="cs-CZ" sz="1600" dirty="0" smtClean="0"/>
              <a:t> to </a:t>
            </a:r>
            <a:r>
              <a:rPr lang="cs-CZ" sz="1600" dirty="0" err="1" smtClean="0"/>
              <a:t>break</a:t>
            </a:r>
            <a:r>
              <a:rPr lang="cs-CZ" sz="1600" dirty="0" smtClean="0"/>
              <a:t> </a:t>
            </a:r>
            <a:r>
              <a:rPr lang="cs-CZ" sz="1600" dirty="0" err="1" smtClean="0"/>
              <a:t>up</a:t>
            </a:r>
            <a:r>
              <a:rPr lang="cs-CZ" sz="1600" dirty="0" smtClean="0"/>
              <a:t> </a:t>
            </a:r>
            <a:r>
              <a:rPr lang="cs-CZ" sz="1600" dirty="0" err="1" smtClean="0"/>
              <a:t>all</a:t>
            </a:r>
            <a:r>
              <a:rPr lang="cs-CZ" sz="1600" dirty="0" smtClean="0"/>
              <a:t> </a:t>
            </a:r>
            <a:r>
              <a:rPr lang="cs-CZ" sz="1600" dirty="0" err="1" smtClean="0"/>
              <a:t>flour</a:t>
            </a:r>
            <a:r>
              <a:rPr lang="cs-CZ" sz="1600" dirty="0" smtClean="0"/>
              <a:t>.</a:t>
            </a:r>
          </a:p>
          <a:p>
            <a:pPr lvl="0"/>
            <a:r>
              <a:rPr lang="cs-CZ" sz="1600" dirty="0" err="1" smtClean="0"/>
              <a:t>Slowly</a:t>
            </a:r>
            <a:r>
              <a:rPr lang="cs-CZ" sz="1600" dirty="0" smtClean="0"/>
              <a:t> </a:t>
            </a:r>
            <a:r>
              <a:rPr lang="cs-CZ" sz="1600" dirty="0" err="1" smtClean="0"/>
              <a:t>pour</a:t>
            </a:r>
            <a:r>
              <a:rPr lang="cs-CZ" sz="1600" dirty="0" smtClean="0"/>
              <a:t> </a:t>
            </a:r>
            <a:r>
              <a:rPr lang="cs-CZ" sz="1600" dirty="0" err="1" smtClean="0"/>
              <a:t>into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soup</a:t>
            </a:r>
            <a:r>
              <a:rPr lang="cs-CZ" sz="1600" dirty="0" smtClean="0"/>
              <a:t> </a:t>
            </a:r>
            <a:r>
              <a:rPr lang="cs-CZ" sz="1600" dirty="0" err="1" smtClean="0"/>
              <a:t>mixture</a:t>
            </a:r>
            <a:r>
              <a:rPr lang="cs-CZ" sz="1600" dirty="0" smtClean="0"/>
              <a:t>, </a:t>
            </a:r>
            <a:r>
              <a:rPr lang="cs-CZ" sz="1600" dirty="0" err="1" smtClean="0"/>
              <a:t>stirring</a:t>
            </a:r>
            <a:r>
              <a:rPr lang="cs-CZ" sz="1600" dirty="0" smtClean="0"/>
              <a:t> to </a:t>
            </a:r>
            <a:r>
              <a:rPr lang="cs-CZ" sz="1600" dirty="0" err="1" smtClean="0"/>
              <a:t>incorporate</a:t>
            </a:r>
            <a:r>
              <a:rPr lang="cs-CZ" sz="1600" dirty="0" smtClean="0"/>
              <a:t>.</a:t>
            </a:r>
          </a:p>
          <a:p>
            <a:pPr lvl="0"/>
            <a:r>
              <a:rPr lang="cs-CZ" sz="1600" dirty="0" err="1" smtClean="0"/>
              <a:t>Cook</a:t>
            </a:r>
            <a:r>
              <a:rPr lang="cs-CZ" sz="1600" dirty="0" smtClean="0"/>
              <a:t> on </a:t>
            </a:r>
            <a:r>
              <a:rPr lang="cs-CZ" sz="1600" dirty="0" err="1" smtClean="0"/>
              <a:t>low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15 more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, </a:t>
            </a:r>
            <a:r>
              <a:rPr lang="cs-CZ" sz="1600" dirty="0" err="1" smtClean="0"/>
              <a:t>allowing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soup</a:t>
            </a:r>
            <a:r>
              <a:rPr lang="cs-CZ" sz="1600" dirty="0" smtClean="0"/>
              <a:t> to </a:t>
            </a:r>
            <a:r>
              <a:rPr lang="cs-CZ" sz="1600" dirty="0" err="1" smtClean="0"/>
              <a:t>thicken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adjust</a:t>
            </a:r>
            <a:r>
              <a:rPr lang="cs-CZ" sz="1600" dirty="0" smtClean="0"/>
              <a:t> to taste, </a:t>
            </a:r>
            <a:r>
              <a:rPr lang="cs-CZ" sz="1600" dirty="0" err="1" smtClean="0"/>
              <a:t>adding</a:t>
            </a:r>
            <a:r>
              <a:rPr lang="cs-CZ" sz="1600" dirty="0" smtClean="0"/>
              <a:t> </a:t>
            </a:r>
            <a:r>
              <a:rPr lang="cs-CZ" sz="1600" dirty="0" err="1" smtClean="0"/>
              <a:t>sugar</a:t>
            </a:r>
            <a:r>
              <a:rPr lang="cs-CZ" sz="1600" dirty="0" smtClean="0"/>
              <a:t>, salt, </a:t>
            </a:r>
            <a:r>
              <a:rPr lang="cs-CZ" sz="1600" dirty="0" err="1" smtClean="0"/>
              <a:t>pepper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a </a:t>
            </a:r>
            <a:r>
              <a:rPr lang="cs-CZ" sz="1600" dirty="0" err="1" smtClean="0"/>
              <a:t>splash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vinegar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lemon to taste to balance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sweet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sour</a:t>
            </a:r>
            <a:r>
              <a:rPr lang="cs-CZ" sz="1600" dirty="0" smtClean="0"/>
              <a:t> taste as </a:t>
            </a:r>
            <a:r>
              <a:rPr lang="cs-CZ" sz="1600" dirty="0" err="1" smtClean="0"/>
              <a:t>desired</a:t>
            </a:r>
            <a:r>
              <a:rPr lang="cs-CZ" sz="1600" dirty="0" smtClean="0"/>
              <a:t>.</a:t>
            </a:r>
          </a:p>
          <a:p>
            <a:pPr lvl="0"/>
            <a:r>
              <a:rPr lang="cs-CZ" sz="1600" dirty="0" smtClean="0"/>
              <a:t>Pour </a:t>
            </a:r>
            <a:r>
              <a:rPr lang="cs-CZ" sz="1600" dirty="0" err="1" smtClean="0"/>
              <a:t>into</a:t>
            </a:r>
            <a:r>
              <a:rPr lang="cs-CZ" sz="1600" dirty="0" smtClean="0"/>
              <a:t> </a:t>
            </a:r>
            <a:r>
              <a:rPr lang="cs-CZ" sz="1600" dirty="0" err="1" smtClean="0"/>
              <a:t>bowls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garnish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any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following</a:t>
            </a:r>
            <a:r>
              <a:rPr lang="cs-CZ" sz="1600" dirty="0" smtClean="0"/>
              <a:t>; </a:t>
            </a:r>
            <a:r>
              <a:rPr lang="cs-CZ" sz="1600" dirty="0" err="1" smtClean="0"/>
              <a:t>parsley</a:t>
            </a:r>
            <a:r>
              <a:rPr lang="cs-CZ" sz="1600" dirty="0" smtClean="0"/>
              <a:t>, </a:t>
            </a:r>
            <a:r>
              <a:rPr lang="cs-CZ" sz="1600" dirty="0" err="1" smtClean="0"/>
              <a:t>dollop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sour</a:t>
            </a:r>
            <a:r>
              <a:rPr lang="cs-CZ" sz="1600" dirty="0" smtClean="0"/>
              <a:t> </a:t>
            </a:r>
            <a:r>
              <a:rPr lang="cs-CZ" sz="1600" dirty="0" err="1" smtClean="0"/>
              <a:t>cream</a:t>
            </a:r>
            <a:r>
              <a:rPr lang="cs-CZ" sz="1600" dirty="0" smtClean="0"/>
              <a:t>, </a:t>
            </a:r>
            <a:r>
              <a:rPr lang="cs-CZ" sz="1600" dirty="0" err="1" smtClean="0"/>
              <a:t>crumbled</a:t>
            </a:r>
            <a:r>
              <a:rPr lang="cs-CZ" sz="1600" dirty="0" smtClean="0"/>
              <a:t> </a:t>
            </a:r>
            <a:r>
              <a:rPr lang="cs-CZ" sz="1600" dirty="0" err="1" smtClean="0"/>
              <a:t>cooked</a:t>
            </a:r>
            <a:r>
              <a:rPr lang="cs-CZ" sz="1600" dirty="0" smtClean="0"/>
              <a:t> </a:t>
            </a:r>
            <a:r>
              <a:rPr lang="cs-CZ" sz="1600" dirty="0" err="1" smtClean="0"/>
              <a:t>bacon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fresh</a:t>
            </a:r>
            <a:r>
              <a:rPr lang="cs-CZ" sz="1600" dirty="0" smtClean="0"/>
              <a:t> </a:t>
            </a:r>
            <a:r>
              <a:rPr lang="cs-CZ" sz="1600" dirty="0" err="1" smtClean="0"/>
              <a:t>dill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Serve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bread</a:t>
            </a:r>
            <a:r>
              <a:rPr lang="cs-CZ" sz="1600" dirty="0" smtClean="0"/>
              <a:t>, </a:t>
            </a:r>
            <a:r>
              <a:rPr lang="cs-CZ" sz="1600" dirty="0" err="1" smtClean="0"/>
              <a:t>rolls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rohliky</a:t>
            </a:r>
            <a:endParaRPr lang="cs-CZ" sz="1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983781" y="5949280"/>
            <a:ext cx="489654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Sauerkraut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soup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0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Direction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7" name="Obrázek 6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2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5517232"/>
            <a:ext cx="7236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err="1" smtClean="0"/>
              <a:t>Roast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duck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with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sauerkraut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dumplings</a:t>
            </a:r>
            <a:endParaRPr lang="cs-CZ" sz="3200" b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5315011"/>
            <a:ext cx="7236296" cy="1535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Výsledek obrázku pro pe&amp;ccaron;ená kach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008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7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800" dirty="0" smtClean="0"/>
              <a:t>1 - 5 </a:t>
            </a:r>
            <a:r>
              <a:rPr lang="cs-CZ" sz="2800" dirty="0" err="1" smtClean="0"/>
              <a:t>pound</a:t>
            </a:r>
            <a:r>
              <a:rPr lang="cs-CZ" sz="2800" dirty="0" smtClean="0"/>
              <a:t> </a:t>
            </a:r>
            <a:r>
              <a:rPr lang="cs-CZ" sz="2800" dirty="0" err="1" smtClean="0"/>
              <a:t>duck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3 </a:t>
            </a:r>
            <a:r>
              <a:rPr lang="cs-CZ" sz="2800" dirty="0" err="1" smtClean="0"/>
              <a:t>teaspoons</a:t>
            </a:r>
            <a:r>
              <a:rPr lang="cs-CZ" sz="2800" dirty="0" smtClean="0"/>
              <a:t> </a:t>
            </a:r>
            <a:r>
              <a:rPr lang="cs-CZ" sz="2800" dirty="0" err="1" smtClean="0"/>
              <a:t>caraway</a:t>
            </a:r>
            <a:r>
              <a:rPr lang="cs-CZ" sz="2800" dirty="0" smtClean="0"/>
              <a:t> </a:t>
            </a:r>
            <a:r>
              <a:rPr lang="cs-CZ" sz="2800" dirty="0" err="1" smtClean="0"/>
              <a:t>seeds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1 </a:t>
            </a:r>
            <a:r>
              <a:rPr lang="cs-CZ" sz="2800" dirty="0" err="1" smtClean="0"/>
              <a:t>clove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</a:t>
            </a:r>
            <a:r>
              <a:rPr lang="cs-CZ" sz="2800" dirty="0" err="1" smtClean="0"/>
              <a:t>minced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Salt/</a:t>
            </a:r>
            <a:r>
              <a:rPr lang="cs-CZ" sz="2800" dirty="0" err="1" smtClean="0"/>
              <a:t>Pepper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1 </a:t>
            </a:r>
            <a:r>
              <a:rPr lang="cs-CZ" sz="2800" dirty="0" err="1" smtClean="0"/>
              <a:t>cup</a:t>
            </a:r>
            <a:r>
              <a:rPr lang="cs-CZ" sz="2800" dirty="0" smtClean="0"/>
              <a:t> </a:t>
            </a:r>
            <a:r>
              <a:rPr lang="cs-CZ" sz="2800" dirty="0" err="1" smtClean="0"/>
              <a:t>water</a:t>
            </a:r>
            <a:endParaRPr lang="cs-CZ" sz="2800" dirty="0" smtClean="0"/>
          </a:p>
          <a:p>
            <a:pPr lvl="0"/>
            <a:r>
              <a:rPr lang="cs-CZ" sz="2800" dirty="0" smtClean="0"/>
              <a:t>2 </a:t>
            </a:r>
            <a:r>
              <a:rPr lang="cs-CZ" sz="2800" dirty="0" err="1" smtClean="0"/>
              <a:t>packs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sauerkraut</a:t>
            </a:r>
            <a:endParaRPr lang="cs-CZ" sz="2800" dirty="0" smtClean="0"/>
          </a:p>
          <a:p>
            <a:pPr lvl="0"/>
            <a:r>
              <a:rPr lang="cs-CZ" sz="2800" dirty="0" err="1" smtClean="0"/>
              <a:t>dumplings</a:t>
            </a:r>
            <a:endParaRPr lang="cs-CZ" sz="2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Roast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duck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with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sauerkraut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and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dumplings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Ingredients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1" name="Obrázek 10" descr="Výsledek obrázku pro pe&amp;ccaron;ená kach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err="1" smtClean="0"/>
              <a:t>Clean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rinse</a:t>
            </a:r>
            <a:r>
              <a:rPr lang="cs-CZ" sz="1600" dirty="0" smtClean="0"/>
              <a:t> </a:t>
            </a:r>
            <a:r>
              <a:rPr lang="cs-CZ" sz="1600" dirty="0" err="1" smtClean="0"/>
              <a:t>duck</a:t>
            </a:r>
            <a:r>
              <a:rPr lang="cs-CZ" sz="1600" dirty="0" smtClean="0"/>
              <a:t> </a:t>
            </a:r>
            <a:r>
              <a:rPr lang="cs-CZ" sz="1600" dirty="0" err="1" smtClean="0"/>
              <a:t>inside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outside</a:t>
            </a:r>
            <a:r>
              <a:rPr lang="cs-CZ" sz="1600" dirty="0" smtClean="0"/>
              <a:t> </a:t>
            </a:r>
            <a:r>
              <a:rPr lang="cs-CZ" sz="1600" dirty="0" err="1" smtClean="0"/>
              <a:t>cavity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Pat </a:t>
            </a:r>
            <a:r>
              <a:rPr lang="cs-CZ" sz="1600" dirty="0" err="1" smtClean="0"/>
              <a:t>dry</a:t>
            </a:r>
            <a:r>
              <a:rPr lang="cs-CZ" sz="1600" dirty="0" smtClean="0"/>
              <a:t> </a:t>
            </a:r>
            <a:r>
              <a:rPr lang="cs-CZ" sz="1600" dirty="0" err="1" smtClean="0"/>
              <a:t>duck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</a:t>
            </a:r>
            <a:r>
              <a:rPr lang="cs-CZ" sz="1600" dirty="0" err="1" smtClean="0"/>
              <a:t>Pierce</a:t>
            </a:r>
            <a:r>
              <a:rPr lang="cs-CZ" sz="1600" dirty="0" smtClean="0"/>
              <a:t> </a:t>
            </a:r>
            <a:r>
              <a:rPr lang="cs-CZ" sz="1600" dirty="0" err="1" smtClean="0"/>
              <a:t>fatty</a:t>
            </a:r>
            <a:r>
              <a:rPr lang="cs-CZ" sz="1600" dirty="0" smtClean="0"/>
              <a:t> </a:t>
            </a:r>
            <a:r>
              <a:rPr lang="cs-CZ" sz="1600" dirty="0" err="1" smtClean="0"/>
              <a:t>sections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duck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fork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</a:t>
            </a:r>
            <a:r>
              <a:rPr lang="cs-CZ" sz="1600" dirty="0" err="1" smtClean="0"/>
              <a:t>Coat</a:t>
            </a:r>
            <a:r>
              <a:rPr lang="cs-CZ" sz="1600" dirty="0" smtClean="0"/>
              <a:t> </a:t>
            </a:r>
            <a:r>
              <a:rPr lang="cs-CZ" sz="1600" dirty="0" err="1" smtClean="0"/>
              <a:t>inside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outside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duck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combination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salt, </a:t>
            </a:r>
            <a:r>
              <a:rPr lang="cs-CZ" sz="1600" dirty="0" err="1" smtClean="0"/>
              <a:t>garlic</a:t>
            </a:r>
            <a:r>
              <a:rPr lang="cs-CZ" sz="1600" dirty="0" smtClean="0"/>
              <a:t>,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caraway</a:t>
            </a:r>
            <a:r>
              <a:rPr lang="cs-CZ" sz="1600" dirty="0" smtClean="0"/>
              <a:t> </a:t>
            </a:r>
            <a:r>
              <a:rPr lang="cs-CZ" sz="1600" dirty="0" err="1" smtClean="0"/>
              <a:t>seeds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</a:t>
            </a:r>
            <a:r>
              <a:rPr lang="cs-CZ" sz="1600" dirty="0" err="1" smtClean="0"/>
              <a:t>Place</a:t>
            </a:r>
            <a:r>
              <a:rPr lang="cs-CZ" sz="1600" dirty="0" smtClean="0"/>
              <a:t> </a:t>
            </a:r>
            <a:r>
              <a:rPr lang="cs-CZ" sz="1600" dirty="0" err="1" smtClean="0"/>
              <a:t>duck</a:t>
            </a:r>
            <a:r>
              <a:rPr lang="cs-CZ" sz="1600" dirty="0" smtClean="0"/>
              <a:t> </a:t>
            </a:r>
            <a:r>
              <a:rPr lang="cs-CZ" sz="1600" dirty="0" err="1" smtClean="0"/>
              <a:t>breast</a:t>
            </a:r>
            <a:r>
              <a:rPr lang="cs-CZ" sz="1600" dirty="0" smtClean="0"/>
              <a:t> </a:t>
            </a:r>
            <a:r>
              <a:rPr lang="cs-CZ" sz="1600" dirty="0" err="1" smtClean="0"/>
              <a:t>side</a:t>
            </a:r>
            <a:r>
              <a:rPr lang="cs-CZ" sz="1600" dirty="0" smtClean="0"/>
              <a:t> </a:t>
            </a:r>
            <a:r>
              <a:rPr lang="cs-CZ" sz="1600" dirty="0" err="1" smtClean="0"/>
              <a:t>down</a:t>
            </a:r>
            <a:r>
              <a:rPr lang="cs-CZ" sz="1600" dirty="0" smtClean="0"/>
              <a:t> on </a:t>
            </a:r>
            <a:r>
              <a:rPr lang="cs-CZ" sz="1600" dirty="0" err="1" smtClean="0"/>
              <a:t>roasting</a:t>
            </a:r>
            <a:r>
              <a:rPr lang="cs-CZ" sz="1600" dirty="0" smtClean="0"/>
              <a:t> pan</a:t>
            </a:r>
            <a:br>
              <a:rPr lang="cs-CZ" sz="1600" dirty="0" smtClean="0"/>
            </a:br>
            <a:r>
              <a:rPr lang="cs-CZ" sz="1600" dirty="0" smtClean="0"/>
              <a:t>Pour </a:t>
            </a:r>
            <a:r>
              <a:rPr lang="cs-CZ" sz="1600" dirty="0" err="1" smtClean="0"/>
              <a:t>cup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water</a:t>
            </a:r>
            <a:r>
              <a:rPr lang="cs-CZ" sz="1600" dirty="0" smtClean="0"/>
              <a:t> </a:t>
            </a:r>
            <a:r>
              <a:rPr lang="cs-CZ" sz="1600" dirty="0" err="1" smtClean="0"/>
              <a:t>into</a:t>
            </a:r>
            <a:r>
              <a:rPr lang="cs-CZ" sz="1600" dirty="0" smtClean="0"/>
              <a:t> base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roasting</a:t>
            </a:r>
            <a:r>
              <a:rPr lang="cs-CZ" sz="1600" dirty="0" smtClean="0"/>
              <a:t> pan</a:t>
            </a:r>
            <a:br>
              <a:rPr lang="cs-CZ" sz="1600" dirty="0" smtClean="0"/>
            </a:br>
            <a:r>
              <a:rPr lang="cs-CZ" sz="1600" dirty="0" err="1" smtClean="0"/>
              <a:t>Place</a:t>
            </a:r>
            <a:r>
              <a:rPr lang="cs-CZ" sz="1600" dirty="0" smtClean="0"/>
              <a:t> pan </a:t>
            </a:r>
            <a:r>
              <a:rPr lang="cs-CZ" sz="1600" dirty="0" err="1" smtClean="0"/>
              <a:t>into</a:t>
            </a:r>
            <a:r>
              <a:rPr lang="cs-CZ" sz="1600" dirty="0" smtClean="0"/>
              <a:t> 350 </a:t>
            </a:r>
            <a:r>
              <a:rPr lang="cs-CZ" sz="1600" dirty="0" err="1" smtClean="0"/>
              <a:t>degree</a:t>
            </a:r>
            <a:r>
              <a:rPr lang="cs-CZ" sz="1600" dirty="0" smtClean="0"/>
              <a:t> </a:t>
            </a:r>
            <a:r>
              <a:rPr lang="cs-CZ" sz="1600" dirty="0" err="1" smtClean="0"/>
              <a:t>oven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roast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one</a:t>
            </a:r>
            <a:r>
              <a:rPr lang="cs-CZ" sz="1600" dirty="0" smtClean="0"/>
              <a:t> </a:t>
            </a:r>
            <a:r>
              <a:rPr lang="cs-CZ" sz="1600" dirty="0" err="1" smtClean="0"/>
              <a:t>hour</a:t>
            </a:r>
            <a:r>
              <a:rPr lang="cs-CZ" sz="1600" dirty="0" smtClean="0"/>
              <a:t> </a:t>
            </a:r>
            <a:r>
              <a:rPr lang="cs-CZ" sz="1600" dirty="0" err="1" smtClean="0"/>
              <a:t>covered</a:t>
            </a:r>
            <a:endParaRPr lang="cs-CZ" sz="1600" dirty="0" smtClean="0"/>
          </a:p>
          <a:p>
            <a:r>
              <a:rPr lang="cs-CZ" sz="1600" dirty="0" smtClean="0"/>
              <a:t> </a:t>
            </a:r>
            <a:r>
              <a:rPr lang="cs-CZ" sz="1600" dirty="0" err="1" smtClean="0"/>
              <a:t>After</a:t>
            </a:r>
            <a:r>
              <a:rPr lang="cs-CZ" sz="1600" dirty="0" smtClean="0"/>
              <a:t> </a:t>
            </a:r>
            <a:r>
              <a:rPr lang="cs-CZ" sz="1600" dirty="0" err="1" smtClean="0"/>
              <a:t>first</a:t>
            </a:r>
            <a:r>
              <a:rPr lang="cs-CZ" sz="1600" dirty="0" smtClean="0"/>
              <a:t> </a:t>
            </a:r>
            <a:r>
              <a:rPr lang="cs-CZ" sz="1600" dirty="0" err="1" smtClean="0"/>
              <a:t>hour</a:t>
            </a:r>
            <a:r>
              <a:rPr lang="cs-CZ" sz="1600" dirty="0" smtClean="0"/>
              <a:t> flip </a:t>
            </a:r>
            <a:r>
              <a:rPr lang="cs-CZ" sz="1600" dirty="0" err="1" smtClean="0"/>
              <a:t>duck</a:t>
            </a:r>
            <a:r>
              <a:rPr lang="cs-CZ" sz="1600" dirty="0" smtClean="0"/>
              <a:t> </a:t>
            </a:r>
            <a:r>
              <a:rPr lang="cs-CZ" sz="1600" dirty="0" err="1" smtClean="0"/>
              <a:t>over</a:t>
            </a:r>
            <a:r>
              <a:rPr lang="cs-CZ" sz="1600" dirty="0" smtClean="0"/>
              <a:t>, </a:t>
            </a:r>
            <a:r>
              <a:rPr lang="cs-CZ" sz="1600" dirty="0" err="1" smtClean="0"/>
              <a:t>rebaste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juices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fat</a:t>
            </a:r>
            <a:r>
              <a:rPr lang="cs-CZ" sz="1600" dirty="0" smtClean="0"/>
              <a:t> </a:t>
            </a:r>
            <a:r>
              <a:rPr lang="cs-CZ" sz="1600" dirty="0" err="1" smtClean="0"/>
              <a:t>gathered</a:t>
            </a:r>
            <a:r>
              <a:rPr lang="cs-CZ" sz="1600" dirty="0" smtClean="0"/>
              <a:t> on </a:t>
            </a:r>
            <a:r>
              <a:rPr lang="cs-CZ" sz="1600" dirty="0" err="1" smtClean="0"/>
              <a:t>bottom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pan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roast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additional</a:t>
            </a:r>
            <a:r>
              <a:rPr lang="cs-CZ" sz="1600" dirty="0" smtClean="0"/>
              <a:t> </a:t>
            </a:r>
            <a:r>
              <a:rPr lang="cs-CZ" sz="1600" dirty="0" err="1" smtClean="0"/>
              <a:t>hour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</a:t>
            </a:r>
            <a:r>
              <a:rPr lang="cs-CZ" sz="1600" dirty="0" err="1" smtClean="0"/>
              <a:t>Allow</a:t>
            </a:r>
            <a:r>
              <a:rPr lang="cs-CZ" sz="1600" dirty="0" smtClean="0"/>
              <a:t> </a:t>
            </a:r>
            <a:r>
              <a:rPr lang="cs-CZ" sz="1600" dirty="0" err="1" smtClean="0"/>
              <a:t>duck</a:t>
            </a:r>
            <a:r>
              <a:rPr lang="cs-CZ" sz="1600" dirty="0" smtClean="0"/>
              <a:t> to rest ten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,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carve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Serve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dumplings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kraut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braised</a:t>
            </a:r>
            <a:r>
              <a:rPr lang="cs-CZ" sz="1600" dirty="0" smtClean="0"/>
              <a:t> </a:t>
            </a:r>
            <a:r>
              <a:rPr lang="cs-CZ" sz="1600" dirty="0" err="1" smtClean="0"/>
              <a:t>cabbage</a:t>
            </a:r>
            <a:endParaRPr lang="cs-CZ" sz="1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Roast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duck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with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sauerkraut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and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dumplings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0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Direction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1" name="Obrázek 10" descr="Výsledek obrázku pro pe&amp;ccaron;ená kach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5517232"/>
            <a:ext cx="7236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err="1" smtClean="0">
                <a:latin typeface="Trebuchet MS" panose="020B0603020202020204" pitchFamily="34" charset="0"/>
              </a:rPr>
              <a:t>Marinated</a:t>
            </a:r>
            <a:r>
              <a:rPr lang="cs-CZ" sz="3200" b="1" dirty="0" smtClean="0">
                <a:latin typeface="Trebuchet MS" panose="020B0603020202020204" pitchFamily="34" charset="0"/>
              </a:rPr>
              <a:t> </a:t>
            </a:r>
            <a:r>
              <a:rPr lang="cs-CZ" sz="3200" b="1" dirty="0" err="1" smtClean="0">
                <a:latin typeface="Trebuchet MS" panose="020B0603020202020204" pitchFamily="34" charset="0"/>
              </a:rPr>
              <a:t>beef</a:t>
            </a:r>
            <a:r>
              <a:rPr lang="cs-CZ" sz="3200" b="1" dirty="0" smtClean="0">
                <a:latin typeface="Trebuchet MS" panose="020B0603020202020204" pitchFamily="34" charset="0"/>
              </a:rPr>
              <a:t> in a </a:t>
            </a:r>
            <a:r>
              <a:rPr lang="cs-CZ" sz="3200" b="1" dirty="0" err="1" smtClean="0">
                <a:latin typeface="Trebuchet MS" panose="020B0603020202020204" pitchFamily="34" charset="0"/>
              </a:rPr>
              <a:t>cream</a:t>
            </a:r>
            <a:r>
              <a:rPr lang="cs-CZ" sz="3200" b="1" dirty="0" smtClean="0">
                <a:latin typeface="Trebuchet MS" panose="020B0603020202020204" pitchFamily="34" charset="0"/>
              </a:rPr>
              <a:t> </a:t>
            </a:r>
            <a:r>
              <a:rPr lang="cs-CZ" sz="3200" b="1" dirty="0" err="1" smtClean="0">
                <a:latin typeface="Trebuchet MS" panose="020B0603020202020204" pitchFamily="34" charset="0"/>
              </a:rPr>
              <a:t>sauce</a:t>
            </a:r>
            <a:r>
              <a:rPr lang="cs-CZ" sz="3200" b="1" dirty="0" smtClean="0">
                <a:latin typeface="Trebuchet MS" panose="020B0603020202020204" pitchFamily="34" charset="0"/>
              </a:rPr>
              <a:t> </a:t>
            </a:r>
            <a:r>
              <a:rPr lang="cs-CZ" sz="3200" b="1" dirty="0" err="1" smtClean="0">
                <a:latin typeface="Trebuchet MS" panose="020B0603020202020204" pitchFamily="34" charset="0"/>
              </a:rPr>
              <a:t>with</a:t>
            </a:r>
            <a:r>
              <a:rPr lang="cs-CZ" sz="3200" b="1" dirty="0" smtClean="0">
                <a:latin typeface="Trebuchet MS" panose="020B0603020202020204" pitchFamily="34" charset="0"/>
              </a:rPr>
              <a:t> </a:t>
            </a:r>
            <a:r>
              <a:rPr lang="cs-CZ" sz="3200" b="1" dirty="0" err="1" smtClean="0">
                <a:latin typeface="Trebuchet MS" panose="020B0603020202020204" pitchFamily="34" charset="0"/>
              </a:rPr>
              <a:t>dumplings</a:t>
            </a:r>
            <a:endParaRPr lang="cs-CZ" sz="3200" b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5315011"/>
            <a:ext cx="7236296" cy="1535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Výsledek obrázku pro sví&amp;ccaron;ková omá&amp;ccaron;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008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7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/>
              <a:t>3 </a:t>
            </a:r>
            <a:r>
              <a:rPr lang="cs-CZ" sz="2400" dirty="0" err="1" smtClean="0"/>
              <a:t>lbs</a:t>
            </a:r>
            <a:r>
              <a:rPr lang="cs-CZ" sz="2400" dirty="0" smtClean="0"/>
              <a:t> </a:t>
            </a:r>
            <a:r>
              <a:rPr lang="cs-CZ" sz="2400" dirty="0" err="1" smtClean="0"/>
              <a:t>Sirloin</a:t>
            </a:r>
            <a:r>
              <a:rPr lang="cs-CZ" sz="2400" dirty="0" smtClean="0"/>
              <a:t> </a:t>
            </a:r>
            <a:r>
              <a:rPr lang="cs-CZ" sz="2400" dirty="0" err="1" smtClean="0"/>
              <a:t>Roast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2 </a:t>
            </a:r>
            <a:r>
              <a:rPr lang="cs-CZ" sz="2400" dirty="0" err="1" smtClean="0"/>
              <a:t>Cups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 </a:t>
            </a:r>
            <a:r>
              <a:rPr lang="cs-CZ" sz="2400" dirty="0" err="1" smtClean="0"/>
              <a:t>Cup</a:t>
            </a:r>
            <a:r>
              <a:rPr lang="cs-CZ" sz="2400" dirty="0" smtClean="0"/>
              <a:t> </a:t>
            </a:r>
            <a:r>
              <a:rPr lang="cs-CZ" sz="2400" dirty="0" err="1" smtClean="0"/>
              <a:t>Vinegar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2 </a:t>
            </a:r>
            <a:r>
              <a:rPr lang="cs-CZ" sz="2400" dirty="0" err="1" smtClean="0"/>
              <a:t>Carrots</a:t>
            </a:r>
            <a:r>
              <a:rPr lang="cs-CZ" sz="2400" dirty="0" smtClean="0"/>
              <a:t>, </a:t>
            </a:r>
            <a:r>
              <a:rPr lang="cs-CZ" sz="2400" dirty="0" err="1" smtClean="0"/>
              <a:t>Chopped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2 </a:t>
            </a:r>
            <a:r>
              <a:rPr lang="cs-CZ" sz="2400" dirty="0" err="1" smtClean="0"/>
              <a:t>Ribs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Celery, </a:t>
            </a:r>
            <a:r>
              <a:rPr lang="cs-CZ" sz="2400" dirty="0" err="1" smtClean="0"/>
              <a:t>Chopped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2 </a:t>
            </a:r>
            <a:r>
              <a:rPr lang="cs-CZ" sz="2400" dirty="0" err="1" smtClean="0"/>
              <a:t>Parsnips</a:t>
            </a:r>
            <a:r>
              <a:rPr lang="cs-CZ" sz="2400" dirty="0" smtClean="0"/>
              <a:t>, </a:t>
            </a:r>
            <a:r>
              <a:rPr lang="cs-CZ" sz="2400" dirty="0" err="1" smtClean="0"/>
              <a:t>Chopped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 </a:t>
            </a:r>
            <a:r>
              <a:rPr lang="cs-CZ" sz="2400" dirty="0" err="1" smtClean="0"/>
              <a:t>onion</a:t>
            </a:r>
            <a:r>
              <a:rPr lang="cs-CZ" sz="2400" dirty="0" smtClean="0"/>
              <a:t>, </a:t>
            </a:r>
            <a:r>
              <a:rPr lang="cs-CZ" sz="2400" dirty="0" err="1" smtClean="0"/>
              <a:t>Chopped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5 </a:t>
            </a:r>
            <a:r>
              <a:rPr lang="cs-CZ" sz="2400" dirty="0" err="1" smtClean="0"/>
              <a:t>pieces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Allspice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6 </a:t>
            </a:r>
            <a:r>
              <a:rPr lang="cs-CZ" sz="2400" dirty="0" err="1" smtClean="0"/>
              <a:t>Peppercorns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2 </a:t>
            </a:r>
            <a:r>
              <a:rPr lang="cs-CZ" sz="2400" dirty="0" err="1" smtClean="0"/>
              <a:t>Bay</a:t>
            </a:r>
            <a:r>
              <a:rPr lang="cs-CZ" sz="2400" dirty="0" smtClean="0"/>
              <a:t> </a:t>
            </a:r>
            <a:r>
              <a:rPr lang="cs-CZ" sz="2400" dirty="0" err="1" smtClean="0"/>
              <a:t>Leaves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4 </a:t>
            </a:r>
            <a:r>
              <a:rPr lang="cs-CZ" sz="2400" dirty="0" err="1" smtClean="0"/>
              <a:t>Tbls</a:t>
            </a:r>
            <a:r>
              <a:rPr lang="cs-CZ" sz="2400" dirty="0" smtClean="0"/>
              <a:t> </a:t>
            </a:r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Purpose</a:t>
            </a:r>
            <a:r>
              <a:rPr lang="cs-CZ" sz="2400" dirty="0" smtClean="0"/>
              <a:t> </a:t>
            </a:r>
            <a:r>
              <a:rPr lang="cs-CZ" sz="2400" dirty="0" err="1" smtClean="0"/>
              <a:t>Flour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 16oz </a:t>
            </a:r>
            <a:r>
              <a:rPr lang="cs-CZ" sz="2400" dirty="0" err="1" smtClean="0"/>
              <a:t>container</a:t>
            </a:r>
            <a:r>
              <a:rPr lang="cs-CZ" sz="2400" dirty="0" smtClean="0"/>
              <a:t> </a:t>
            </a:r>
            <a:r>
              <a:rPr lang="cs-CZ" sz="2400" dirty="0" err="1" smtClean="0"/>
              <a:t>Sour</a:t>
            </a:r>
            <a:r>
              <a:rPr lang="cs-CZ" sz="2400" dirty="0" smtClean="0"/>
              <a:t> </a:t>
            </a:r>
            <a:r>
              <a:rPr lang="cs-CZ" sz="2400" dirty="0" err="1" smtClean="0"/>
              <a:t>Cream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 </a:t>
            </a:r>
            <a:r>
              <a:rPr lang="cs-CZ" sz="2400" dirty="0" err="1" smtClean="0"/>
              <a:t>Cup</a:t>
            </a:r>
            <a:r>
              <a:rPr lang="cs-CZ" sz="2400" dirty="0" smtClean="0"/>
              <a:t> </a:t>
            </a:r>
            <a:r>
              <a:rPr lang="cs-CZ" sz="2400" dirty="0" err="1" smtClean="0"/>
              <a:t>Beef</a:t>
            </a:r>
            <a:r>
              <a:rPr lang="cs-CZ" sz="2400" dirty="0" smtClean="0"/>
              <a:t> </a:t>
            </a:r>
            <a:r>
              <a:rPr lang="cs-CZ" sz="2400" dirty="0" err="1" smtClean="0"/>
              <a:t>Broth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1/2 </a:t>
            </a:r>
            <a:r>
              <a:rPr lang="cs-CZ" sz="2400" dirty="0" err="1" smtClean="0"/>
              <a:t>Tsp</a:t>
            </a:r>
            <a:r>
              <a:rPr lang="cs-CZ" sz="2400" dirty="0" smtClean="0"/>
              <a:t> </a:t>
            </a:r>
            <a:r>
              <a:rPr lang="cs-CZ" sz="2400" dirty="0" err="1" smtClean="0"/>
              <a:t>Thyme</a:t>
            </a:r>
            <a:endParaRPr lang="cs-CZ" sz="24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Marinated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beef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in a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cream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sauce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with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dumplings</a:t>
            </a:r>
            <a:endParaRPr lang="cs-CZ" sz="28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0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Ingredients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2" name="Obrázek 11" descr="Výsledek obrázku pro sví&amp;ccaron;ková omá&amp;ccaron;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/>
              <a:t>1.Combine </a:t>
            </a:r>
            <a:r>
              <a:rPr lang="cs-CZ" sz="1600" dirty="0" err="1" smtClean="0"/>
              <a:t>water</a:t>
            </a:r>
            <a:r>
              <a:rPr lang="cs-CZ" sz="1600" dirty="0" smtClean="0"/>
              <a:t>, </a:t>
            </a:r>
            <a:r>
              <a:rPr lang="cs-CZ" sz="1600" dirty="0" err="1" smtClean="0"/>
              <a:t>vinegar</a:t>
            </a:r>
            <a:r>
              <a:rPr lang="cs-CZ" sz="1600" dirty="0" smtClean="0"/>
              <a:t>, </a:t>
            </a:r>
            <a:r>
              <a:rPr lang="cs-CZ" sz="1600" dirty="0" err="1" smtClean="0"/>
              <a:t>vegetables</a:t>
            </a:r>
            <a:r>
              <a:rPr lang="cs-CZ" sz="1600" dirty="0" smtClean="0"/>
              <a:t>, </a:t>
            </a:r>
            <a:r>
              <a:rPr lang="cs-CZ" sz="1600" dirty="0" err="1" smtClean="0"/>
              <a:t>all</a:t>
            </a:r>
            <a:r>
              <a:rPr lang="cs-CZ" sz="1600" dirty="0" smtClean="0"/>
              <a:t> </a:t>
            </a:r>
            <a:r>
              <a:rPr lang="cs-CZ" sz="1600" dirty="0" err="1" smtClean="0"/>
              <a:t>spice</a:t>
            </a:r>
            <a:r>
              <a:rPr lang="cs-CZ" sz="1600" dirty="0" smtClean="0"/>
              <a:t>, </a:t>
            </a:r>
            <a:r>
              <a:rPr lang="cs-CZ" sz="1600" dirty="0" err="1" smtClean="0"/>
              <a:t>peppercorns</a:t>
            </a:r>
            <a:r>
              <a:rPr lang="cs-CZ" sz="1600" dirty="0" smtClean="0"/>
              <a:t>,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bay</a:t>
            </a:r>
            <a:r>
              <a:rPr lang="cs-CZ" sz="1600" dirty="0" smtClean="0"/>
              <a:t> </a:t>
            </a:r>
            <a:r>
              <a:rPr lang="cs-CZ" sz="1600" dirty="0" err="1" smtClean="0"/>
              <a:t>leaves</a:t>
            </a:r>
            <a:r>
              <a:rPr lang="cs-CZ" sz="1600" dirty="0" smtClean="0"/>
              <a:t> </a:t>
            </a:r>
            <a:r>
              <a:rPr lang="cs-CZ" sz="1600" dirty="0" err="1" smtClean="0"/>
              <a:t>into</a:t>
            </a:r>
            <a:r>
              <a:rPr lang="cs-CZ" sz="1600" dirty="0" smtClean="0"/>
              <a:t> a </a:t>
            </a:r>
            <a:r>
              <a:rPr lang="cs-CZ" sz="1600" dirty="0" err="1" smtClean="0"/>
              <a:t>saucepan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bring</a:t>
            </a:r>
            <a:r>
              <a:rPr lang="cs-CZ" sz="1600" dirty="0" smtClean="0"/>
              <a:t> to a </a:t>
            </a:r>
            <a:r>
              <a:rPr lang="cs-CZ" sz="1600" dirty="0" err="1" smtClean="0"/>
              <a:t>boil</a:t>
            </a:r>
            <a:r>
              <a:rPr lang="cs-CZ" sz="1600" dirty="0" smtClean="0"/>
              <a:t>. </a:t>
            </a:r>
            <a:r>
              <a:rPr lang="cs-CZ" sz="1600" dirty="0" err="1" smtClean="0"/>
              <a:t>Reduce</a:t>
            </a:r>
            <a:r>
              <a:rPr lang="cs-CZ" sz="1600" dirty="0" smtClean="0"/>
              <a:t> </a:t>
            </a:r>
            <a:r>
              <a:rPr lang="cs-CZ" sz="1600" dirty="0" err="1" smtClean="0"/>
              <a:t>heat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simmer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ten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2. </a:t>
            </a:r>
            <a:r>
              <a:rPr lang="cs-CZ" sz="1600" dirty="0" err="1" smtClean="0"/>
              <a:t>Cool</a:t>
            </a:r>
            <a:r>
              <a:rPr lang="cs-CZ" sz="1600" dirty="0" smtClean="0"/>
              <a:t> </a:t>
            </a:r>
            <a:r>
              <a:rPr lang="cs-CZ" sz="1600" dirty="0" err="1" smtClean="0"/>
              <a:t>marinade</a:t>
            </a:r>
            <a:r>
              <a:rPr lang="cs-CZ" sz="1600" dirty="0" smtClean="0"/>
              <a:t> to </a:t>
            </a:r>
            <a:r>
              <a:rPr lang="cs-CZ" sz="1600" dirty="0" err="1" smtClean="0"/>
              <a:t>room</a:t>
            </a:r>
            <a:r>
              <a:rPr lang="cs-CZ" sz="1600" dirty="0" smtClean="0"/>
              <a:t> </a:t>
            </a:r>
            <a:r>
              <a:rPr lang="cs-CZ" sz="1600" dirty="0" err="1" smtClean="0"/>
              <a:t>temperature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3. Pour </a:t>
            </a:r>
            <a:r>
              <a:rPr lang="cs-CZ" sz="1600" dirty="0" err="1" smtClean="0"/>
              <a:t>marinade</a:t>
            </a:r>
            <a:r>
              <a:rPr lang="cs-CZ" sz="1600" dirty="0" smtClean="0"/>
              <a:t> </a:t>
            </a:r>
            <a:r>
              <a:rPr lang="cs-CZ" sz="1600" dirty="0" err="1" smtClean="0"/>
              <a:t>onto</a:t>
            </a:r>
            <a:r>
              <a:rPr lang="cs-CZ" sz="1600" dirty="0" smtClean="0"/>
              <a:t> </a:t>
            </a:r>
            <a:r>
              <a:rPr lang="cs-CZ" sz="1600" dirty="0" err="1" smtClean="0"/>
              <a:t>roast</a:t>
            </a:r>
            <a:r>
              <a:rPr lang="cs-CZ" sz="1600" dirty="0" smtClean="0"/>
              <a:t> in </a:t>
            </a:r>
            <a:r>
              <a:rPr lang="cs-CZ" sz="1600" dirty="0" err="1" smtClean="0"/>
              <a:t>baking</a:t>
            </a:r>
            <a:r>
              <a:rPr lang="cs-CZ" sz="1600" dirty="0" smtClean="0"/>
              <a:t> </a:t>
            </a:r>
            <a:r>
              <a:rPr lang="cs-CZ" sz="1600" dirty="0" err="1" smtClean="0"/>
              <a:t>dish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cover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4. </a:t>
            </a:r>
            <a:r>
              <a:rPr lang="cs-CZ" sz="1600" dirty="0" err="1" smtClean="0"/>
              <a:t>Refrigerate</a:t>
            </a:r>
            <a:r>
              <a:rPr lang="cs-CZ" sz="1600" dirty="0" smtClean="0"/>
              <a:t> </a:t>
            </a:r>
            <a:r>
              <a:rPr lang="cs-CZ" sz="1600" dirty="0" err="1" smtClean="0"/>
              <a:t>marinated</a:t>
            </a:r>
            <a:r>
              <a:rPr lang="cs-CZ" sz="1600" dirty="0" smtClean="0"/>
              <a:t> </a:t>
            </a:r>
            <a:r>
              <a:rPr lang="cs-CZ" sz="1600" dirty="0" err="1" smtClean="0"/>
              <a:t>meat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at</a:t>
            </a:r>
            <a:r>
              <a:rPr lang="cs-CZ" sz="1600" dirty="0" smtClean="0"/>
              <a:t> </a:t>
            </a:r>
            <a:r>
              <a:rPr lang="cs-CZ" sz="1600" dirty="0" err="1" smtClean="0"/>
              <a:t>least</a:t>
            </a:r>
            <a:r>
              <a:rPr lang="cs-CZ" sz="1600" dirty="0" smtClean="0"/>
              <a:t> </a:t>
            </a:r>
            <a:r>
              <a:rPr lang="cs-CZ" sz="1600" dirty="0" err="1" smtClean="0"/>
              <a:t>twenty</a:t>
            </a:r>
            <a:r>
              <a:rPr lang="cs-CZ" sz="1600" dirty="0" smtClean="0"/>
              <a:t> </a:t>
            </a:r>
            <a:r>
              <a:rPr lang="cs-CZ" sz="1600" dirty="0" err="1" smtClean="0"/>
              <a:t>four</a:t>
            </a:r>
            <a:r>
              <a:rPr lang="cs-CZ" sz="1600" dirty="0" smtClean="0"/>
              <a:t> </a:t>
            </a:r>
            <a:r>
              <a:rPr lang="cs-CZ" sz="1600" dirty="0" err="1" smtClean="0"/>
              <a:t>hours</a:t>
            </a:r>
            <a:r>
              <a:rPr lang="cs-CZ" sz="1600" dirty="0" smtClean="0"/>
              <a:t>. (I </a:t>
            </a:r>
            <a:r>
              <a:rPr lang="cs-CZ" sz="1600" dirty="0" err="1" smtClean="0"/>
              <a:t>recommend</a:t>
            </a:r>
            <a:r>
              <a:rPr lang="cs-CZ" sz="1600" dirty="0" smtClean="0"/>
              <a:t> </a:t>
            </a:r>
            <a:r>
              <a:rPr lang="cs-CZ" sz="1600" dirty="0" err="1" smtClean="0"/>
              <a:t>you</a:t>
            </a:r>
            <a:r>
              <a:rPr lang="cs-CZ" sz="1600" dirty="0" smtClean="0"/>
              <a:t> </a:t>
            </a:r>
            <a:r>
              <a:rPr lang="cs-CZ" sz="1600" dirty="0" err="1" smtClean="0"/>
              <a:t>marinate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at</a:t>
            </a:r>
            <a:r>
              <a:rPr lang="cs-CZ" sz="1600" dirty="0" smtClean="0"/>
              <a:t> </a:t>
            </a:r>
            <a:r>
              <a:rPr lang="cs-CZ" sz="1600" dirty="0" err="1" smtClean="0"/>
              <a:t>least</a:t>
            </a:r>
            <a:r>
              <a:rPr lang="cs-CZ" sz="1600" dirty="0" smtClean="0"/>
              <a:t> 48 </a:t>
            </a:r>
            <a:r>
              <a:rPr lang="cs-CZ" sz="1600" dirty="0" err="1" smtClean="0"/>
              <a:t>hours</a:t>
            </a:r>
            <a:r>
              <a:rPr lang="cs-CZ" sz="1600" dirty="0" smtClean="0"/>
              <a:t>). Flip </a:t>
            </a:r>
            <a:r>
              <a:rPr lang="cs-CZ" sz="1600" dirty="0" err="1" smtClean="0"/>
              <a:t>roast</a:t>
            </a:r>
            <a:r>
              <a:rPr lang="cs-CZ" sz="1600" dirty="0" smtClean="0"/>
              <a:t> </a:t>
            </a:r>
            <a:r>
              <a:rPr lang="cs-CZ" sz="1600" dirty="0" err="1" smtClean="0"/>
              <a:t>over</a:t>
            </a:r>
            <a:r>
              <a:rPr lang="cs-CZ" sz="1600" dirty="0" smtClean="0"/>
              <a:t> </a:t>
            </a:r>
            <a:r>
              <a:rPr lang="cs-CZ" sz="1600" dirty="0" err="1" smtClean="0"/>
              <a:t>every</a:t>
            </a:r>
            <a:r>
              <a:rPr lang="cs-CZ" sz="1600" dirty="0" smtClean="0"/>
              <a:t> 12-24 </a:t>
            </a:r>
            <a:r>
              <a:rPr lang="cs-CZ" sz="1600" dirty="0" err="1" smtClean="0"/>
              <a:t>hours</a:t>
            </a:r>
            <a:r>
              <a:rPr lang="cs-CZ" sz="1600" dirty="0" smtClean="0"/>
              <a:t> to </a:t>
            </a:r>
            <a:r>
              <a:rPr lang="cs-CZ" sz="1600" dirty="0" err="1" smtClean="0"/>
              <a:t>both</a:t>
            </a:r>
            <a:r>
              <a:rPr lang="cs-CZ" sz="1600" dirty="0" smtClean="0"/>
              <a:t> </a:t>
            </a:r>
            <a:r>
              <a:rPr lang="cs-CZ" sz="1600" dirty="0" err="1" smtClean="0"/>
              <a:t>sides</a:t>
            </a:r>
            <a:r>
              <a:rPr lang="cs-CZ" sz="1600" dirty="0" smtClean="0"/>
              <a:t> </a:t>
            </a:r>
            <a:r>
              <a:rPr lang="cs-CZ" sz="1600" dirty="0" err="1" smtClean="0"/>
              <a:t>adequately</a:t>
            </a:r>
            <a:r>
              <a:rPr lang="cs-CZ" sz="1600" dirty="0" smtClean="0"/>
              <a:t> </a:t>
            </a:r>
            <a:r>
              <a:rPr lang="cs-CZ" sz="1600" dirty="0" err="1" smtClean="0"/>
              <a:t>absorb</a:t>
            </a:r>
            <a:r>
              <a:rPr lang="cs-CZ" sz="1600" dirty="0" smtClean="0"/>
              <a:t> </a:t>
            </a:r>
            <a:r>
              <a:rPr lang="cs-CZ" sz="1600" dirty="0" err="1" smtClean="0"/>
              <a:t>marinade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5. </a:t>
            </a:r>
            <a:r>
              <a:rPr lang="cs-CZ" sz="1600" dirty="0" err="1" smtClean="0"/>
              <a:t>When</a:t>
            </a:r>
            <a:r>
              <a:rPr lang="cs-CZ" sz="1600" dirty="0" smtClean="0"/>
              <a:t> </a:t>
            </a:r>
            <a:r>
              <a:rPr lang="cs-CZ" sz="1600" dirty="0" err="1" smtClean="0"/>
              <a:t>ready</a:t>
            </a:r>
            <a:r>
              <a:rPr lang="cs-CZ" sz="1600" dirty="0" smtClean="0"/>
              <a:t> to </a:t>
            </a:r>
            <a:r>
              <a:rPr lang="cs-CZ" sz="1600" dirty="0" err="1" smtClean="0"/>
              <a:t>roast</a:t>
            </a:r>
            <a:r>
              <a:rPr lang="cs-CZ" sz="1600" dirty="0" smtClean="0"/>
              <a:t>, </a:t>
            </a:r>
            <a:r>
              <a:rPr lang="cs-CZ" sz="1600" dirty="0" err="1" smtClean="0"/>
              <a:t>season</a:t>
            </a:r>
            <a:r>
              <a:rPr lang="cs-CZ" sz="1600" dirty="0" smtClean="0"/>
              <a:t> </a:t>
            </a:r>
            <a:r>
              <a:rPr lang="cs-CZ" sz="1600" dirty="0" err="1" smtClean="0"/>
              <a:t>meat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salt, </a:t>
            </a:r>
            <a:r>
              <a:rPr lang="cs-CZ" sz="1600" dirty="0" err="1" smtClean="0"/>
              <a:t>pepper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thyme</a:t>
            </a:r>
            <a:r>
              <a:rPr lang="cs-CZ" sz="1600" dirty="0" smtClean="0"/>
              <a:t>. </a:t>
            </a:r>
            <a:r>
              <a:rPr lang="cs-CZ" sz="1600" dirty="0" err="1" smtClean="0"/>
              <a:t>Place</a:t>
            </a:r>
            <a:r>
              <a:rPr lang="cs-CZ" sz="1600" dirty="0" smtClean="0"/>
              <a:t> </a:t>
            </a:r>
            <a:r>
              <a:rPr lang="cs-CZ" sz="1600" dirty="0" err="1" smtClean="0"/>
              <a:t>roast</a:t>
            </a:r>
            <a:r>
              <a:rPr lang="cs-CZ" sz="1600" dirty="0" smtClean="0"/>
              <a:t> </a:t>
            </a:r>
            <a:r>
              <a:rPr lang="cs-CZ" sz="1600" dirty="0" err="1" smtClean="0"/>
              <a:t>into</a:t>
            </a:r>
            <a:r>
              <a:rPr lang="cs-CZ" sz="1600" dirty="0" smtClean="0"/>
              <a:t> </a:t>
            </a:r>
            <a:r>
              <a:rPr lang="cs-CZ" sz="1600" dirty="0" err="1" smtClean="0"/>
              <a:t>roasting</a:t>
            </a:r>
            <a:r>
              <a:rPr lang="cs-CZ" sz="1600" dirty="0" smtClean="0"/>
              <a:t> pan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cover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marinade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vegetables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Marinated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beef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in a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cream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sauce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with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dumplings</a:t>
            </a:r>
            <a:endParaRPr lang="cs-CZ" sz="28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Direction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2" name="Obrázek 11" descr="Výsledek obrázku pro sví&amp;ccaron;ková omá&amp;ccaron;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err="1" smtClean="0"/>
              <a:t>Place</a:t>
            </a:r>
            <a:r>
              <a:rPr lang="cs-CZ" sz="1600" dirty="0" smtClean="0"/>
              <a:t> </a:t>
            </a:r>
            <a:r>
              <a:rPr lang="cs-CZ" sz="1600" dirty="0" err="1" smtClean="0"/>
              <a:t>roasting</a:t>
            </a:r>
            <a:r>
              <a:rPr lang="cs-CZ" sz="1600" dirty="0" smtClean="0"/>
              <a:t> pan in </a:t>
            </a:r>
            <a:r>
              <a:rPr lang="cs-CZ" sz="1600" dirty="0" err="1" smtClean="0"/>
              <a:t>preheated</a:t>
            </a:r>
            <a:r>
              <a:rPr lang="cs-CZ" sz="1600" dirty="0" smtClean="0"/>
              <a:t> 350 </a:t>
            </a:r>
            <a:r>
              <a:rPr lang="cs-CZ" sz="1600" dirty="0" err="1" smtClean="0"/>
              <a:t>degree</a:t>
            </a:r>
            <a:r>
              <a:rPr lang="cs-CZ" sz="1600" dirty="0" smtClean="0"/>
              <a:t> </a:t>
            </a:r>
            <a:r>
              <a:rPr lang="cs-CZ" sz="1600" dirty="0" err="1" smtClean="0"/>
              <a:t>oven</a:t>
            </a:r>
            <a:r>
              <a:rPr lang="cs-CZ" sz="1600" dirty="0" smtClean="0"/>
              <a:t>. </a:t>
            </a:r>
            <a:r>
              <a:rPr lang="cs-CZ" sz="1600" dirty="0" err="1" smtClean="0"/>
              <a:t>Roast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about</a:t>
            </a:r>
            <a:r>
              <a:rPr lang="cs-CZ" sz="1600" dirty="0" smtClean="0"/>
              <a:t> 1 </a:t>
            </a:r>
            <a:r>
              <a:rPr lang="cs-CZ" sz="1600" dirty="0" err="1" smtClean="0"/>
              <a:t>hour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45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6. </a:t>
            </a:r>
            <a:r>
              <a:rPr lang="cs-CZ" sz="1600" dirty="0" err="1" smtClean="0"/>
              <a:t>Remove</a:t>
            </a:r>
            <a:r>
              <a:rPr lang="cs-CZ" sz="1600" dirty="0" smtClean="0"/>
              <a:t> </a:t>
            </a:r>
            <a:r>
              <a:rPr lang="cs-CZ" sz="1600" dirty="0" err="1" smtClean="0"/>
              <a:t>roast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oven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place</a:t>
            </a:r>
            <a:r>
              <a:rPr lang="cs-CZ" sz="1600" dirty="0" smtClean="0"/>
              <a:t> on </a:t>
            </a:r>
            <a:r>
              <a:rPr lang="cs-CZ" sz="1600" dirty="0" err="1" smtClean="0"/>
              <a:t>cutting</a:t>
            </a:r>
            <a:r>
              <a:rPr lang="cs-CZ" sz="1600" dirty="0" smtClean="0"/>
              <a:t> </a:t>
            </a:r>
            <a:r>
              <a:rPr lang="cs-CZ" sz="1600" dirty="0" err="1" smtClean="0"/>
              <a:t>board</a:t>
            </a:r>
            <a:r>
              <a:rPr lang="cs-CZ" sz="1600" dirty="0" smtClean="0"/>
              <a:t>. </a:t>
            </a:r>
            <a:r>
              <a:rPr lang="cs-CZ" sz="1600" dirty="0" err="1" smtClean="0"/>
              <a:t>Reserve</a:t>
            </a:r>
            <a:r>
              <a:rPr lang="cs-CZ" sz="1600" dirty="0" smtClean="0"/>
              <a:t> </a:t>
            </a:r>
            <a:r>
              <a:rPr lang="cs-CZ" sz="1600" dirty="0" err="1" smtClean="0"/>
              <a:t>remaining</a:t>
            </a:r>
            <a:r>
              <a:rPr lang="cs-CZ" sz="1600" dirty="0" smtClean="0"/>
              <a:t> </a:t>
            </a:r>
            <a:r>
              <a:rPr lang="cs-CZ" sz="1600" dirty="0" err="1" smtClean="0"/>
              <a:t>juices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roast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discard</a:t>
            </a:r>
            <a:r>
              <a:rPr lang="cs-CZ" sz="1600" dirty="0" smtClean="0"/>
              <a:t> </a:t>
            </a:r>
            <a:r>
              <a:rPr lang="cs-CZ" sz="1600" dirty="0" err="1" smtClean="0"/>
              <a:t>vegetables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7. </a:t>
            </a:r>
            <a:r>
              <a:rPr lang="cs-CZ" sz="1600" dirty="0" err="1" smtClean="0"/>
              <a:t>Begin</a:t>
            </a:r>
            <a:r>
              <a:rPr lang="cs-CZ" sz="1600" dirty="0" smtClean="0"/>
              <a:t> </a:t>
            </a:r>
            <a:r>
              <a:rPr lang="cs-CZ" sz="1600" dirty="0" err="1" smtClean="0"/>
              <a:t>sauce</a:t>
            </a:r>
            <a:r>
              <a:rPr lang="cs-CZ" sz="1600" dirty="0" smtClean="0"/>
              <a:t> by </a:t>
            </a:r>
            <a:r>
              <a:rPr lang="cs-CZ" sz="1600" dirty="0" err="1" smtClean="0"/>
              <a:t>combining</a:t>
            </a:r>
            <a:r>
              <a:rPr lang="cs-CZ" sz="1600" dirty="0" smtClean="0"/>
              <a:t> </a:t>
            </a:r>
            <a:r>
              <a:rPr lang="cs-CZ" sz="1600" dirty="0" err="1" smtClean="0"/>
              <a:t>flour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sour</a:t>
            </a:r>
            <a:r>
              <a:rPr lang="cs-CZ" sz="1600" dirty="0" smtClean="0"/>
              <a:t> </a:t>
            </a:r>
            <a:r>
              <a:rPr lang="cs-CZ" sz="1600" dirty="0" err="1" smtClean="0"/>
              <a:t>cream</a:t>
            </a:r>
            <a:r>
              <a:rPr lang="cs-CZ" sz="1600" dirty="0" smtClean="0"/>
              <a:t> in </a:t>
            </a:r>
            <a:r>
              <a:rPr lang="cs-CZ" sz="1600" dirty="0" err="1" smtClean="0"/>
              <a:t>saute</a:t>
            </a:r>
            <a:r>
              <a:rPr lang="cs-CZ" sz="1600" dirty="0" smtClean="0"/>
              <a:t> pan </a:t>
            </a:r>
            <a:r>
              <a:rPr lang="cs-CZ" sz="1600" dirty="0" err="1" smtClean="0"/>
              <a:t>over</a:t>
            </a:r>
            <a:r>
              <a:rPr lang="cs-CZ" sz="1600" dirty="0" smtClean="0"/>
              <a:t> </a:t>
            </a:r>
            <a:r>
              <a:rPr lang="cs-CZ" sz="1600" dirty="0" err="1" smtClean="0"/>
              <a:t>low</a:t>
            </a:r>
            <a:r>
              <a:rPr lang="cs-CZ" sz="1600" dirty="0" smtClean="0"/>
              <a:t> </a:t>
            </a:r>
            <a:r>
              <a:rPr lang="cs-CZ" sz="1600" dirty="0" err="1" smtClean="0"/>
              <a:t>heat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8. </a:t>
            </a:r>
            <a:r>
              <a:rPr lang="cs-CZ" sz="1600" dirty="0" err="1" smtClean="0"/>
              <a:t>Slowly</a:t>
            </a:r>
            <a:r>
              <a:rPr lang="cs-CZ" sz="1600" dirty="0" smtClean="0"/>
              <a:t> </a:t>
            </a:r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reserved</a:t>
            </a:r>
            <a:r>
              <a:rPr lang="cs-CZ" sz="1600" dirty="0" smtClean="0"/>
              <a:t> </a:t>
            </a:r>
            <a:r>
              <a:rPr lang="cs-CZ" sz="1600" dirty="0" err="1" smtClean="0"/>
              <a:t>marinade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beef</a:t>
            </a:r>
            <a:r>
              <a:rPr lang="cs-CZ" sz="1600" dirty="0" smtClean="0"/>
              <a:t> </a:t>
            </a:r>
            <a:r>
              <a:rPr lang="cs-CZ" sz="1600" dirty="0" err="1" smtClean="0"/>
              <a:t>broth</a:t>
            </a:r>
            <a:r>
              <a:rPr lang="cs-CZ" sz="1600" dirty="0" smtClean="0"/>
              <a:t> to </a:t>
            </a:r>
            <a:r>
              <a:rPr lang="cs-CZ" sz="1600" dirty="0" err="1" smtClean="0"/>
              <a:t>heated</a:t>
            </a:r>
            <a:r>
              <a:rPr lang="cs-CZ" sz="1600" dirty="0" smtClean="0"/>
              <a:t> </a:t>
            </a:r>
            <a:r>
              <a:rPr lang="cs-CZ" sz="1600" dirty="0" err="1" smtClean="0"/>
              <a:t>sour</a:t>
            </a:r>
            <a:r>
              <a:rPr lang="cs-CZ" sz="1600" dirty="0" smtClean="0"/>
              <a:t> </a:t>
            </a:r>
            <a:r>
              <a:rPr lang="cs-CZ" sz="1600" dirty="0" err="1" smtClean="0"/>
              <a:t>cream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flour</a:t>
            </a:r>
            <a:r>
              <a:rPr lang="cs-CZ" sz="1600" dirty="0" smtClean="0"/>
              <a:t> </a:t>
            </a:r>
            <a:r>
              <a:rPr lang="cs-CZ" sz="1600" dirty="0" err="1" smtClean="0"/>
              <a:t>mixture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9. </a:t>
            </a:r>
            <a:r>
              <a:rPr lang="cs-CZ" sz="1600" dirty="0" err="1" smtClean="0"/>
              <a:t>Stir</a:t>
            </a:r>
            <a:r>
              <a:rPr lang="cs-CZ" sz="1600" dirty="0" smtClean="0"/>
              <a:t> </a:t>
            </a:r>
            <a:r>
              <a:rPr lang="cs-CZ" sz="1600" dirty="0" err="1" smtClean="0"/>
              <a:t>sauce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seven</a:t>
            </a:r>
            <a:r>
              <a:rPr lang="cs-CZ" sz="1600" dirty="0" smtClean="0"/>
              <a:t>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 </a:t>
            </a:r>
            <a:r>
              <a:rPr lang="cs-CZ" sz="1600" dirty="0" err="1" smtClean="0"/>
              <a:t>over</a:t>
            </a:r>
            <a:r>
              <a:rPr lang="cs-CZ" sz="1600" dirty="0" smtClean="0"/>
              <a:t> </a:t>
            </a:r>
            <a:r>
              <a:rPr lang="cs-CZ" sz="1600" dirty="0" err="1" smtClean="0"/>
              <a:t>low</a:t>
            </a:r>
            <a:r>
              <a:rPr lang="cs-CZ" sz="1600" dirty="0" smtClean="0"/>
              <a:t> </a:t>
            </a:r>
            <a:r>
              <a:rPr lang="cs-CZ" sz="1600" dirty="0" err="1" smtClean="0"/>
              <a:t>heat</a:t>
            </a:r>
            <a:r>
              <a:rPr lang="cs-CZ" sz="1600" dirty="0" smtClean="0"/>
              <a:t>. </a:t>
            </a:r>
            <a:r>
              <a:rPr lang="cs-CZ" sz="1600" dirty="0" err="1" smtClean="0"/>
              <a:t>Flour</a:t>
            </a:r>
            <a:r>
              <a:rPr lang="cs-CZ" sz="1600" dirty="0" smtClean="0"/>
              <a:t> </a:t>
            </a:r>
            <a:r>
              <a:rPr lang="cs-CZ" sz="1600" dirty="0" err="1" smtClean="0"/>
              <a:t>should</a:t>
            </a:r>
            <a:r>
              <a:rPr lang="cs-CZ" sz="1600" dirty="0" smtClean="0"/>
              <a:t>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 err="1" smtClean="0"/>
              <a:t>dissolved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mixture</a:t>
            </a:r>
            <a:r>
              <a:rPr lang="cs-CZ" sz="1600" dirty="0" smtClean="0"/>
              <a:t> </a:t>
            </a:r>
            <a:r>
              <a:rPr lang="cs-CZ" sz="1600" dirty="0" err="1" smtClean="0"/>
              <a:t>should</a:t>
            </a:r>
            <a:r>
              <a:rPr lang="cs-CZ" sz="1600" dirty="0" smtClean="0"/>
              <a:t>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 err="1" smtClean="0"/>
              <a:t>adequately</a:t>
            </a:r>
            <a:r>
              <a:rPr lang="cs-CZ" sz="1600" dirty="0" smtClean="0"/>
              <a:t> </a:t>
            </a:r>
            <a:r>
              <a:rPr lang="cs-CZ" sz="1600" dirty="0" err="1" smtClean="0"/>
              <a:t>thickened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10. Serve </a:t>
            </a:r>
            <a:r>
              <a:rPr lang="cs-CZ" sz="1600" dirty="0" err="1" smtClean="0"/>
              <a:t>sauce</a:t>
            </a:r>
            <a:r>
              <a:rPr lang="cs-CZ" sz="1600" dirty="0" smtClean="0"/>
              <a:t> </a:t>
            </a:r>
            <a:r>
              <a:rPr lang="cs-CZ" sz="1600" dirty="0" err="1" smtClean="0"/>
              <a:t>over</a:t>
            </a:r>
            <a:r>
              <a:rPr lang="cs-CZ" sz="1600" dirty="0" smtClean="0"/>
              <a:t> </a:t>
            </a:r>
            <a:r>
              <a:rPr lang="cs-CZ" sz="1600" dirty="0" err="1" smtClean="0"/>
              <a:t>thinly</a:t>
            </a:r>
            <a:r>
              <a:rPr lang="cs-CZ" sz="1600" dirty="0" smtClean="0"/>
              <a:t> </a:t>
            </a:r>
            <a:r>
              <a:rPr lang="cs-CZ" sz="1600" dirty="0" err="1" smtClean="0"/>
              <a:t>sliced</a:t>
            </a:r>
            <a:r>
              <a:rPr lang="cs-CZ" sz="1600" dirty="0" smtClean="0"/>
              <a:t> </a:t>
            </a:r>
            <a:r>
              <a:rPr lang="cs-CZ" sz="1600" dirty="0" err="1" smtClean="0"/>
              <a:t>beef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11. Serve </a:t>
            </a:r>
            <a:r>
              <a:rPr lang="cs-CZ" sz="1600" dirty="0" err="1" smtClean="0"/>
              <a:t>over</a:t>
            </a:r>
            <a:r>
              <a:rPr lang="cs-CZ" sz="1600" dirty="0" smtClean="0"/>
              <a:t> </a:t>
            </a:r>
            <a:r>
              <a:rPr lang="cs-CZ" sz="1600" dirty="0" err="1" smtClean="0"/>
              <a:t>dumplings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Marinated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beef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in a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cream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sauce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with</a:t>
            </a:r>
            <a:r>
              <a:rPr lang="cs-CZ" sz="28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dumplings</a:t>
            </a:r>
            <a:endParaRPr lang="cs-CZ" sz="28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0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Ingredients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2" name="Obrázek 11" descr="Výsledek obrázku pro sví&amp;ccaron;ková omá&amp;ccaron;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5517232"/>
            <a:ext cx="723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err="1" smtClean="0">
                <a:latin typeface="Trebuchet MS" panose="020B0603020202020204" pitchFamily="34" charset="0"/>
              </a:rPr>
              <a:t>Czech</a:t>
            </a:r>
            <a:r>
              <a:rPr lang="cs-CZ" sz="3200" b="1" dirty="0" smtClean="0">
                <a:latin typeface="Trebuchet MS" panose="020B0603020202020204" pitchFamily="34" charset="0"/>
              </a:rPr>
              <a:t> </a:t>
            </a:r>
            <a:r>
              <a:rPr lang="cs-CZ" sz="3200" b="1" dirty="0" err="1" smtClean="0">
                <a:latin typeface="Trebuchet MS" panose="020B0603020202020204" pitchFamily="34" charset="0"/>
              </a:rPr>
              <a:t>donuts</a:t>
            </a:r>
            <a:endParaRPr lang="cs-CZ" sz="3200" b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5315011"/>
            <a:ext cx="7236296" cy="1535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http://www.apetitonline.cz/sites/default/files/styles/630x420/public/recept/042_ape0406-1.jpg?itok=vaT3vTu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008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7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5397096"/>
            <a:ext cx="7968719" cy="1488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3" y="3092725"/>
            <a:ext cx="3258833" cy="37926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-2734" y="0"/>
            <a:ext cx="6632877" cy="30927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630142" y="3092724"/>
            <a:ext cx="2513857" cy="4623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Kulajda, dill and mushroom soup with poached eggs from Šumava Reg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8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9" descr="http://www.apetitonline.cz/sites/default/files/styles/630x420/public/recept/042_ape0406-1.jpg?itok=vaT3vTu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068960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20" descr="Výsledek obrázku pro fruit dumplings with strawberr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048125"/>
            <a:ext cx="327585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21" descr="Výsledek obrázku pro sví&amp;ccaron;ková omá&amp;ccaron;k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0"/>
            <a:ext cx="334786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22" descr="Související obrázek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445224"/>
            <a:ext cx="464400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ázek 23" descr="Výsledek obrázku pro pe&amp;ccaron;ená kachn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3" y="3501008"/>
            <a:ext cx="24837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41275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/>
              <a:t>1 </a:t>
            </a:r>
            <a:r>
              <a:rPr lang="cs-CZ" sz="2400" dirty="0" err="1" smtClean="0"/>
              <a:t>packet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dry</a:t>
            </a:r>
            <a:r>
              <a:rPr lang="cs-CZ" sz="2400" dirty="0" smtClean="0"/>
              <a:t> instant </a:t>
            </a:r>
            <a:r>
              <a:rPr lang="cs-CZ" sz="2400" dirty="0" err="1" smtClean="0"/>
              <a:t>yeast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 </a:t>
            </a:r>
            <a:r>
              <a:rPr lang="cs-CZ" sz="2400" dirty="0" err="1" smtClean="0"/>
              <a:t>cup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milk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1/3 </a:t>
            </a:r>
            <a:r>
              <a:rPr lang="cs-CZ" sz="2400" dirty="0" err="1" smtClean="0"/>
              <a:t>cup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sugar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 </a:t>
            </a:r>
            <a:r>
              <a:rPr lang="cs-CZ" sz="2400" dirty="0" err="1" smtClean="0"/>
              <a:t>egg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3 ¾ </a:t>
            </a:r>
            <a:r>
              <a:rPr lang="cs-CZ" sz="2400" dirty="0" err="1" smtClean="0"/>
              <a:t>cup</a:t>
            </a:r>
            <a:r>
              <a:rPr lang="cs-CZ" sz="2400" dirty="0" smtClean="0"/>
              <a:t> </a:t>
            </a:r>
            <a:r>
              <a:rPr lang="cs-CZ" sz="2400" dirty="0" err="1" smtClean="0"/>
              <a:t>flour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½ </a:t>
            </a:r>
            <a:r>
              <a:rPr lang="cs-CZ" sz="2400" dirty="0" err="1" smtClean="0"/>
              <a:t>stick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butter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¼ </a:t>
            </a:r>
            <a:r>
              <a:rPr lang="cs-CZ" sz="2400" dirty="0" err="1" smtClean="0"/>
              <a:t>teaspooh</a:t>
            </a:r>
            <a:r>
              <a:rPr lang="cs-CZ" sz="2400" dirty="0" smtClean="0"/>
              <a:t> salt</a:t>
            </a:r>
            <a:br>
              <a:rPr lang="cs-CZ" sz="2400" dirty="0" smtClean="0"/>
            </a:br>
            <a:r>
              <a:rPr lang="cs-CZ" sz="2400" dirty="0" err="1" smtClean="0"/>
              <a:t>Optional</a:t>
            </a:r>
            <a:r>
              <a:rPr lang="cs-CZ" sz="2400" dirty="0" smtClean="0"/>
              <a:t>: </a:t>
            </a:r>
            <a:br>
              <a:rPr lang="cs-CZ" sz="2400" dirty="0" smtClean="0"/>
            </a:br>
            <a:r>
              <a:rPr lang="cs-CZ" sz="2400" dirty="0" err="1" smtClean="0"/>
              <a:t>Cinnamon</a:t>
            </a:r>
            <a:r>
              <a:rPr lang="cs-CZ" sz="2400" dirty="0" smtClean="0"/>
              <a:t> </a:t>
            </a:r>
            <a:r>
              <a:rPr lang="cs-CZ" sz="2400" dirty="0" err="1" smtClean="0"/>
              <a:t>sugar</a:t>
            </a:r>
            <a:r>
              <a:rPr lang="cs-CZ" sz="2400" dirty="0" smtClean="0"/>
              <a:t> </a:t>
            </a:r>
            <a:r>
              <a:rPr lang="cs-CZ" sz="2400" dirty="0" err="1" smtClean="0"/>
              <a:t>mixture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fruit</a:t>
            </a:r>
            <a:r>
              <a:rPr lang="cs-CZ" sz="2400" dirty="0" smtClean="0"/>
              <a:t> </a:t>
            </a:r>
            <a:r>
              <a:rPr lang="cs-CZ" sz="2400" dirty="0" err="1" smtClean="0"/>
              <a:t>topping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whipped</a:t>
            </a:r>
            <a:r>
              <a:rPr lang="cs-CZ" sz="2400" dirty="0" smtClean="0"/>
              <a:t> </a:t>
            </a:r>
            <a:r>
              <a:rPr lang="cs-CZ" sz="2400" dirty="0" err="1" smtClean="0"/>
              <a:t>cream</a:t>
            </a:r>
            <a:endParaRPr lang="cs-CZ" sz="24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Czech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donuts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Ingredients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1" name="Obrázek 10" descr="http://www.apetitonline.cz/sites/default/files/styles/630x420/public/recept/042_ape0406-1.jpg?itok=vaT3vTu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1. </a:t>
            </a:r>
            <a:r>
              <a:rPr lang="cs-CZ" sz="2000" dirty="0" err="1" smtClean="0"/>
              <a:t>Scald</a:t>
            </a:r>
            <a:r>
              <a:rPr lang="cs-CZ" sz="2000" dirty="0" smtClean="0"/>
              <a:t> </a:t>
            </a:r>
            <a:r>
              <a:rPr lang="cs-CZ" sz="2000" dirty="0" err="1" smtClean="0"/>
              <a:t>milk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butter</a:t>
            </a:r>
            <a:r>
              <a:rPr lang="cs-CZ" sz="2000" dirty="0" smtClean="0"/>
              <a:t>, </a:t>
            </a:r>
            <a:r>
              <a:rPr lang="cs-CZ" sz="2000" dirty="0" err="1" smtClean="0"/>
              <a:t>then</a:t>
            </a:r>
            <a:r>
              <a:rPr lang="cs-CZ" sz="2000" dirty="0" smtClean="0"/>
              <a:t> </a:t>
            </a:r>
            <a:r>
              <a:rPr lang="cs-CZ" sz="2000" dirty="0" err="1" smtClean="0"/>
              <a:t>cool</a:t>
            </a:r>
            <a:r>
              <a:rPr lang="cs-CZ" sz="2000" dirty="0" smtClean="0"/>
              <a:t> to </a:t>
            </a:r>
            <a:r>
              <a:rPr lang="cs-CZ" sz="2000" dirty="0" err="1" smtClean="0"/>
              <a:t>lukewarm</a:t>
            </a:r>
            <a:r>
              <a:rPr lang="cs-CZ" sz="2000" dirty="0" smtClean="0"/>
              <a:t> </a:t>
            </a:r>
            <a:r>
              <a:rPr lang="cs-CZ" sz="2000" dirty="0" err="1" smtClean="0"/>
              <a:t>temperature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2. </a:t>
            </a:r>
            <a:r>
              <a:rPr lang="cs-CZ" sz="2000" dirty="0" err="1" smtClean="0"/>
              <a:t>Add</a:t>
            </a:r>
            <a:r>
              <a:rPr lang="cs-CZ" sz="2000" dirty="0" smtClean="0"/>
              <a:t> </a:t>
            </a:r>
            <a:r>
              <a:rPr lang="cs-CZ" sz="2000" dirty="0" err="1" smtClean="0"/>
              <a:t>yeast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sugar</a:t>
            </a:r>
            <a:r>
              <a:rPr lang="cs-CZ" sz="2000" dirty="0" smtClean="0"/>
              <a:t> to </a:t>
            </a:r>
            <a:r>
              <a:rPr lang="cs-CZ" sz="2000" dirty="0" err="1" smtClean="0"/>
              <a:t>cooled</a:t>
            </a:r>
            <a:r>
              <a:rPr lang="cs-CZ" sz="2000" dirty="0" smtClean="0"/>
              <a:t> </a:t>
            </a:r>
            <a:r>
              <a:rPr lang="cs-CZ" sz="2000" dirty="0" err="1" smtClean="0"/>
              <a:t>milk</a:t>
            </a:r>
            <a:r>
              <a:rPr lang="cs-CZ" sz="2000" dirty="0" smtClean="0"/>
              <a:t> </a:t>
            </a:r>
            <a:r>
              <a:rPr lang="cs-CZ" sz="2000" dirty="0" err="1" smtClean="0"/>
              <a:t>mixture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dissolve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3. In a </a:t>
            </a:r>
            <a:r>
              <a:rPr lang="cs-CZ" sz="2000" dirty="0" err="1" smtClean="0"/>
              <a:t>larger</a:t>
            </a:r>
            <a:r>
              <a:rPr lang="cs-CZ" sz="2000" dirty="0" smtClean="0"/>
              <a:t> </a:t>
            </a:r>
            <a:r>
              <a:rPr lang="cs-CZ" sz="2000" dirty="0" err="1" smtClean="0"/>
              <a:t>bowl</a:t>
            </a:r>
            <a:r>
              <a:rPr lang="cs-CZ" sz="2000" dirty="0" smtClean="0"/>
              <a:t> </a:t>
            </a:r>
            <a:r>
              <a:rPr lang="cs-CZ" sz="2000" dirty="0" err="1" smtClean="0"/>
              <a:t>combine</a:t>
            </a:r>
            <a:r>
              <a:rPr lang="cs-CZ" sz="2000" dirty="0" smtClean="0"/>
              <a:t> </a:t>
            </a:r>
            <a:r>
              <a:rPr lang="cs-CZ" sz="2000" dirty="0" err="1" smtClean="0"/>
              <a:t>flour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salt.</a:t>
            </a:r>
            <a:br>
              <a:rPr lang="cs-CZ" sz="2000" dirty="0" smtClean="0"/>
            </a:br>
            <a:r>
              <a:rPr lang="cs-CZ" sz="2000" dirty="0" smtClean="0"/>
              <a:t>4. </a:t>
            </a:r>
            <a:r>
              <a:rPr lang="cs-CZ" sz="2000" dirty="0" err="1" smtClean="0"/>
              <a:t>Add</a:t>
            </a:r>
            <a:r>
              <a:rPr lang="cs-CZ" sz="2000" dirty="0" smtClean="0"/>
              <a:t> </a:t>
            </a:r>
            <a:r>
              <a:rPr lang="cs-CZ" sz="2000" dirty="0" err="1" smtClean="0"/>
              <a:t>yeast</a:t>
            </a:r>
            <a:r>
              <a:rPr lang="cs-CZ" sz="2000" dirty="0" smtClean="0"/>
              <a:t> </a:t>
            </a:r>
            <a:r>
              <a:rPr lang="cs-CZ" sz="2000" dirty="0" err="1" smtClean="0"/>
              <a:t>mixture</a:t>
            </a:r>
            <a:r>
              <a:rPr lang="cs-CZ" sz="2000" dirty="0" smtClean="0"/>
              <a:t> to </a:t>
            </a:r>
            <a:r>
              <a:rPr lang="cs-CZ" sz="2000" dirty="0" err="1" smtClean="0"/>
              <a:t>flour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working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dough</a:t>
            </a:r>
            <a:r>
              <a:rPr lang="cs-CZ" sz="2000" dirty="0" smtClean="0"/>
              <a:t> by </a:t>
            </a:r>
            <a:r>
              <a:rPr lang="cs-CZ" sz="2000" dirty="0" err="1" smtClean="0"/>
              <a:t>rolling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kneading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5. Set </a:t>
            </a:r>
            <a:r>
              <a:rPr lang="cs-CZ" sz="2000" dirty="0" err="1" smtClean="0"/>
              <a:t>aside</a:t>
            </a:r>
            <a:r>
              <a:rPr lang="cs-CZ" sz="2000" dirty="0" smtClean="0"/>
              <a:t> in </a:t>
            </a:r>
            <a:r>
              <a:rPr lang="cs-CZ" sz="2000" dirty="0" err="1" smtClean="0"/>
              <a:t>bowl</a:t>
            </a:r>
            <a:r>
              <a:rPr lang="cs-CZ" sz="2000" dirty="0" smtClean="0"/>
              <a:t> to </a:t>
            </a:r>
            <a:r>
              <a:rPr lang="cs-CZ" sz="2000" dirty="0" err="1" smtClean="0"/>
              <a:t>rise</a:t>
            </a:r>
            <a:r>
              <a:rPr lang="cs-CZ" sz="2000" dirty="0" smtClean="0"/>
              <a:t> </a:t>
            </a:r>
            <a:r>
              <a:rPr lang="cs-CZ" sz="2000" dirty="0" err="1" smtClean="0"/>
              <a:t>until</a:t>
            </a:r>
            <a:r>
              <a:rPr lang="cs-CZ" sz="2000" dirty="0" smtClean="0"/>
              <a:t> double in </a:t>
            </a:r>
            <a:r>
              <a:rPr lang="cs-CZ" sz="2000" dirty="0" err="1" smtClean="0"/>
              <a:t>size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6. </a:t>
            </a:r>
            <a:r>
              <a:rPr lang="cs-CZ" sz="2000" dirty="0" err="1" smtClean="0"/>
              <a:t>Roll</a:t>
            </a:r>
            <a:r>
              <a:rPr lang="cs-CZ" sz="2000" dirty="0" smtClean="0"/>
              <a:t> 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cs-CZ" sz="2000" dirty="0" err="1" smtClean="0"/>
              <a:t>dough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1 </a:t>
            </a:r>
            <a:r>
              <a:rPr lang="cs-CZ" sz="2000" dirty="0" err="1" smtClean="0"/>
              <a:t>inch</a:t>
            </a:r>
            <a:r>
              <a:rPr lang="cs-CZ" sz="2000" dirty="0" smtClean="0"/>
              <a:t> </a:t>
            </a:r>
            <a:r>
              <a:rPr lang="cs-CZ" sz="2000" dirty="0" err="1" smtClean="0"/>
              <a:t>thickness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7. </a:t>
            </a:r>
            <a:r>
              <a:rPr lang="cs-CZ" sz="2000" dirty="0" err="1" smtClean="0"/>
              <a:t>Cut</a:t>
            </a:r>
            <a:r>
              <a:rPr lang="cs-CZ" sz="2000" dirty="0" smtClean="0"/>
              <a:t> 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cs-CZ" sz="2000" dirty="0" err="1" smtClean="0"/>
              <a:t>little</a:t>
            </a:r>
            <a:r>
              <a:rPr lang="cs-CZ" sz="2000" dirty="0" smtClean="0"/>
              <a:t> “</a:t>
            </a:r>
            <a:r>
              <a:rPr lang="cs-CZ" sz="2000" dirty="0" err="1" smtClean="0"/>
              <a:t>biscuits</a:t>
            </a:r>
            <a:r>
              <a:rPr lang="cs-CZ" sz="2000" dirty="0" smtClean="0"/>
              <a:t>”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circular</a:t>
            </a:r>
            <a:r>
              <a:rPr lang="cs-CZ" sz="2000" dirty="0" smtClean="0"/>
              <a:t> </a:t>
            </a:r>
            <a:r>
              <a:rPr lang="cs-CZ" sz="2000" dirty="0" err="1" smtClean="0"/>
              <a:t>cutter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place</a:t>
            </a:r>
            <a:r>
              <a:rPr lang="cs-CZ" sz="2000" dirty="0" smtClean="0"/>
              <a:t> on </a:t>
            </a:r>
            <a:r>
              <a:rPr lang="cs-CZ" sz="2000" dirty="0" err="1" smtClean="0"/>
              <a:t>greased</a:t>
            </a:r>
            <a:r>
              <a:rPr lang="cs-CZ" sz="2000" dirty="0" smtClean="0"/>
              <a:t> </a:t>
            </a:r>
            <a:r>
              <a:rPr lang="cs-CZ" sz="2000" dirty="0" err="1" smtClean="0"/>
              <a:t>cookie</a:t>
            </a:r>
            <a:r>
              <a:rPr lang="cs-CZ" sz="2000" dirty="0" smtClean="0"/>
              <a:t> </a:t>
            </a:r>
            <a:r>
              <a:rPr lang="cs-CZ" sz="2000" dirty="0" err="1" smtClean="0"/>
              <a:t>sheet</a:t>
            </a:r>
            <a:r>
              <a:rPr lang="cs-CZ" sz="2000" dirty="0" smtClean="0"/>
              <a:t> to </a:t>
            </a:r>
            <a:r>
              <a:rPr lang="cs-CZ" sz="2000" dirty="0" err="1" smtClean="0"/>
              <a:t>rise</a:t>
            </a:r>
            <a:r>
              <a:rPr lang="cs-CZ" sz="2000" dirty="0" smtClean="0"/>
              <a:t> </a:t>
            </a:r>
            <a:r>
              <a:rPr lang="cs-CZ" sz="2000" dirty="0" err="1" smtClean="0"/>
              <a:t>again</a:t>
            </a:r>
            <a:r>
              <a:rPr lang="cs-CZ" sz="2000" dirty="0" smtClean="0"/>
              <a:t> </a:t>
            </a:r>
            <a:r>
              <a:rPr lang="cs-CZ" sz="2000" dirty="0" err="1" smtClean="0"/>
              <a:t>until</a:t>
            </a:r>
            <a:r>
              <a:rPr lang="cs-CZ" sz="2000" dirty="0" smtClean="0"/>
              <a:t> double in </a:t>
            </a:r>
            <a:r>
              <a:rPr lang="cs-CZ" sz="2000" dirty="0" err="1" smtClean="0"/>
              <a:t>size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endParaRPr lang="cs-CZ" sz="1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Czech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donuts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Direction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1" name="Obrázek 10" descr="http://www.apetitonline.cz/sites/default/files/styles/630x420/public/recept/042_ape0406-1.jpg?itok=vaT3vTu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8. </a:t>
            </a:r>
            <a:r>
              <a:rPr lang="cs-CZ" sz="2000" dirty="0" err="1" smtClean="0"/>
              <a:t>Preheat</a:t>
            </a:r>
            <a:r>
              <a:rPr lang="cs-CZ" sz="2000" dirty="0" smtClean="0"/>
              <a:t> </a:t>
            </a:r>
            <a:r>
              <a:rPr lang="cs-CZ" sz="2000" dirty="0" err="1" smtClean="0"/>
              <a:t>deep</a:t>
            </a:r>
            <a:r>
              <a:rPr lang="cs-CZ" sz="2000" dirty="0" smtClean="0"/>
              <a:t> </a:t>
            </a:r>
            <a:r>
              <a:rPr lang="cs-CZ" sz="2000" dirty="0" err="1" smtClean="0"/>
              <a:t>fryer</a:t>
            </a:r>
            <a:r>
              <a:rPr lang="cs-CZ" sz="2000" dirty="0" smtClean="0"/>
              <a:t> to 300 </a:t>
            </a:r>
            <a:r>
              <a:rPr lang="cs-CZ" sz="2000" dirty="0" err="1" smtClean="0"/>
              <a:t>degrees</a:t>
            </a:r>
            <a:r>
              <a:rPr lang="cs-CZ" sz="2000" dirty="0" smtClean="0"/>
              <a:t> Fahrenheit.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9. </a:t>
            </a:r>
            <a:r>
              <a:rPr lang="cs-CZ" sz="2000" dirty="0" err="1" smtClean="0"/>
              <a:t>Place</a:t>
            </a:r>
            <a:r>
              <a:rPr lang="cs-CZ" sz="2000" dirty="0" smtClean="0"/>
              <a:t> a </a:t>
            </a:r>
            <a:r>
              <a:rPr lang="cs-CZ" sz="2000" dirty="0" err="1" smtClean="0"/>
              <a:t>few</a:t>
            </a:r>
            <a:r>
              <a:rPr lang="cs-CZ" sz="2000" dirty="0" smtClean="0"/>
              <a:t> </a:t>
            </a:r>
            <a:r>
              <a:rPr lang="cs-CZ" sz="2000" dirty="0" err="1" smtClean="0"/>
              <a:t>biscuits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oil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fry</a:t>
            </a:r>
            <a:r>
              <a:rPr lang="cs-CZ" sz="2000" dirty="0" smtClean="0"/>
              <a:t> </a:t>
            </a:r>
            <a:r>
              <a:rPr lang="cs-CZ" sz="2000" dirty="0" err="1" smtClean="0"/>
              <a:t>each</a:t>
            </a:r>
            <a:r>
              <a:rPr lang="cs-CZ" sz="2000" dirty="0" smtClean="0"/>
              <a:t> </a:t>
            </a:r>
            <a:r>
              <a:rPr lang="cs-CZ" sz="2000" dirty="0" err="1" smtClean="0"/>
              <a:t>side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about</a:t>
            </a:r>
            <a:r>
              <a:rPr lang="cs-CZ" sz="2000" dirty="0" smtClean="0"/>
              <a:t> </a:t>
            </a:r>
            <a:r>
              <a:rPr lang="cs-CZ" sz="2000" dirty="0" err="1" smtClean="0"/>
              <a:t>three</a:t>
            </a:r>
            <a:r>
              <a:rPr lang="cs-CZ" sz="2000" dirty="0" smtClean="0"/>
              <a:t> </a:t>
            </a:r>
            <a:r>
              <a:rPr lang="cs-CZ" sz="2000" dirty="0" err="1" smtClean="0"/>
              <a:t>minutes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until</a:t>
            </a:r>
            <a:r>
              <a:rPr lang="cs-CZ" sz="2000" dirty="0" smtClean="0"/>
              <a:t> </a:t>
            </a:r>
            <a:r>
              <a:rPr lang="cs-CZ" sz="2000" dirty="0" err="1" smtClean="0"/>
              <a:t>golden</a:t>
            </a:r>
            <a:r>
              <a:rPr lang="cs-CZ" sz="2000" dirty="0" smtClean="0"/>
              <a:t> </a:t>
            </a:r>
            <a:r>
              <a:rPr lang="cs-CZ" sz="2000" dirty="0" err="1" smtClean="0"/>
              <a:t>brown</a:t>
            </a:r>
            <a:r>
              <a:rPr lang="cs-CZ" sz="2000" dirty="0" smtClean="0"/>
              <a:t>. (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donuts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shiske</a:t>
            </a:r>
            <a:r>
              <a:rPr lang="cs-CZ" sz="2000" dirty="0" smtClean="0"/>
              <a:t> </a:t>
            </a:r>
            <a:r>
              <a:rPr lang="cs-CZ" sz="2000" dirty="0" err="1" smtClean="0"/>
              <a:t>will</a:t>
            </a:r>
            <a:r>
              <a:rPr lang="cs-CZ" sz="2000" dirty="0" smtClean="0"/>
              <a:t> </a:t>
            </a:r>
            <a:r>
              <a:rPr lang="cs-CZ" sz="2000" dirty="0" err="1" smtClean="0"/>
              <a:t>rise</a:t>
            </a:r>
            <a:r>
              <a:rPr lang="cs-CZ" sz="2000" dirty="0" smtClean="0"/>
              <a:t> in </a:t>
            </a:r>
            <a:r>
              <a:rPr lang="cs-CZ" sz="2000" dirty="0" err="1" smtClean="0"/>
              <a:t>size</a:t>
            </a:r>
            <a:r>
              <a:rPr lang="cs-CZ" sz="2000" dirty="0" smtClean="0"/>
              <a:t>).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10. </a:t>
            </a:r>
            <a:r>
              <a:rPr lang="cs-CZ" sz="2000" dirty="0" err="1" smtClean="0"/>
              <a:t>Place</a:t>
            </a:r>
            <a:r>
              <a:rPr lang="cs-CZ" sz="2000" dirty="0" smtClean="0"/>
              <a:t> on </a:t>
            </a:r>
            <a:r>
              <a:rPr lang="cs-CZ" sz="2000" dirty="0" err="1" smtClean="0"/>
              <a:t>tray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paper</a:t>
            </a:r>
            <a:r>
              <a:rPr lang="cs-CZ" sz="2000" dirty="0" smtClean="0"/>
              <a:t> </a:t>
            </a:r>
            <a:r>
              <a:rPr lang="cs-CZ" sz="2000" dirty="0" err="1" smtClean="0"/>
              <a:t>towels</a:t>
            </a:r>
            <a:r>
              <a:rPr lang="cs-CZ" sz="2000" dirty="0" smtClean="0"/>
              <a:t> to </a:t>
            </a:r>
            <a:r>
              <a:rPr lang="cs-CZ" sz="2000" dirty="0" err="1" smtClean="0"/>
              <a:t>absorb</a:t>
            </a:r>
            <a:r>
              <a:rPr lang="cs-CZ" sz="2000" dirty="0" smtClean="0"/>
              <a:t> </a:t>
            </a:r>
            <a:r>
              <a:rPr lang="cs-CZ" sz="2000" dirty="0" err="1" smtClean="0"/>
              <a:t>excess</a:t>
            </a:r>
            <a:r>
              <a:rPr lang="cs-CZ" sz="2000" dirty="0" smtClean="0"/>
              <a:t> </a:t>
            </a:r>
            <a:r>
              <a:rPr lang="cs-CZ" sz="2000" dirty="0" err="1" smtClean="0"/>
              <a:t>grease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11. Top Vdolky </a:t>
            </a:r>
            <a:r>
              <a:rPr lang="cs-CZ" sz="2000" dirty="0" err="1" smtClean="0"/>
              <a:t>with</a:t>
            </a:r>
            <a:r>
              <a:rPr lang="cs-CZ" sz="2000" dirty="0" smtClean="0"/>
              <a:t> jam, </a:t>
            </a:r>
            <a:r>
              <a:rPr lang="cs-CZ" sz="2000" dirty="0" err="1" smtClean="0"/>
              <a:t>fillings</a:t>
            </a:r>
            <a:r>
              <a:rPr lang="cs-CZ" sz="2000" dirty="0" smtClean="0"/>
              <a:t>, </a:t>
            </a:r>
            <a:r>
              <a:rPr lang="cs-CZ" sz="2000" dirty="0" err="1" smtClean="0"/>
              <a:t>and</a:t>
            </a:r>
            <a:r>
              <a:rPr lang="cs-CZ" sz="2000" dirty="0" smtClean="0"/>
              <a:t> a </a:t>
            </a:r>
            <a:r>
              <a:rPr lang="cs-CZ" sz="2000" dirty="0" err="1" smtClean="0"/>
              <a:t>dollop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whipped</a:t>
            </a:r>
            <a:r>
              <a:rPr lang="cs-CZ" sz="2000" dirty="0" smtClean="0"/>
              <a:t> </a:t>
            </a:r>
            <a:r>
              <a:rPr lang="cs-CZ" sz="2000" dirty="0" err="1" smtClean="0"/>
              <a:t>cream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Czech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donuts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Direction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1" name="Obrázek 10" descr="http://www.apetitonline.cz/sites/default/files/styles/630x420/public/recept/042_ape0406-1.jpg?itok=vaT3vTu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5517232"/>
            <a:ext cx="723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err="1" smtClean="0">
                <a:latin typeface="Trebuchet MS" panose="020B0603020202020204" pitchFamily="34" charset="0"/>
              </a:rPr>
              <a:t>Fruit</a:t>
            </a:r>
            <a:r>
              <a:rPr lang="cs-CZ" sz="3200" b="1" dirty="0" smtClean="0">
                <a:latin typeface="Trebuchet MS" panose="020B0603020202020204" pitchFamily="34" charset="0"/>
              </a:rPr>
              <a:t> </a:t>
            </a:r>
            <a:r>
              <a:rPr lang="cs-CZ" sz="3200" b="1" dirty="0" err="1" smtClean="0">
                <a:latin typeface="Trebuchet MS" panose="020B0603020202020204" pitchFamily="34" charset="0"/>
              </a:rPr>
              <a:t>dumplings</a:t>
            </a:r>
            <a:endParaRPr lang="cs-CZ" sz="3200" b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5315011"/>
            <a:ext cx="7236296" cy="1535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Výsledek obrázku pro fruit dumplings with strawber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7280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7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egg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cups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flour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½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cup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milk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teaspoons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baking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powder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cups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strawberries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</a:t>
            </a:r>
            <a:b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teaspoons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butter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¼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teaspoon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salt</a:t>
            </a: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cs-CZ" sz="1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Fruit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dumplings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Ingredients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2" name="Obrázek 11" descr="Výsledek obrázku pro fruit dumplings with strawber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1.Sift </a:t>
            </a:r>
            <a:r>
              <a:rPr lang="cs-CZ" dirty="0" err="1" smtClean="0"/>
              <a:t>flour</a:t>
            </a:r>
            <a:r>
              <a:rPr lang="cs-CZ" dirty="0" smtClean="0"/>
              <a:t>, salt,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baking</a:t>
            </a:r>
            <a:r>
              <a:rPr lang="cs-CZ" dirty="0" smtClean="0"/>
              <a:t> </a:t>
            </a:r>
            <a:r>
              <a:rPr lang="cs-CZ" dirty="0" err="1" smtClean="0"/>
              <a:t>powder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2.Mix </a:t>
            </a:r>
            <a:r>
              <a:rPr lang="cs-CZ" dirty="0" err="1" smtClean="0"/>
              <a:t>egg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add</a:t>
            </a:r>
            <a:r>
              <a:rPr lang="cs-CZ" dirty="0" smtClean="0"/>
              <a:t> to </a:t>
            </a:r>
            <a:r>
              <a:rPr lang="cs-CZ" dirty="0" err="1" smtClean="0"/>
              <a:t>dry</a:t>
            </a:r>
            <a:r>
              <a:rPr lang="cs-CZ" dirty="0" smtClean="0"/>
              <a:t> </a:t>
            </a:r>
            <a:r>
              <a:rPr lang="cs-CZ" dirty="0" err="1" smtClean="0"/>
              <a:t>mixture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3.Knead </a:t>
            </a:r>
            <a:r>
              <a:rPr lang="cs-CZ" dirty="0" err="1" smtClean="0"/>
              <a:t>lightly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4.Cut </a:t>
            </a:r>
            <a:r>
              <a:rPr lang="cs-CZ" dirty="0" err="1" smtClean="0"/>
              <a:t>dough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pieces</a:t>
            </a:r>
            <a:r>
              <a:rPr lang="cs-CZ" dirty="0" smtClean="0"/>
              <a:t> (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enough</a:t>
            </a:r>
            <a:r>
              <a:rPr lang="cs-CZ" dirty="0" smtClean="0"/>
              <a:t> to 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berries</a:t>
            </a:r>
            <a:r>
              <a:rPr lang="cs-CZ" dirty="0" smtClean="0"/>
              <a:t>).</a:t>
            </a:r>
            <a:br>
              <a:rPr lang="cs-CZ" dirty="0" smtClean="0"/>
            </a:br>
            <a:r>
              <a:rPr lang="cs-CZ" dirty="0" smtClean="0"/>
              <a:t>5.Place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flattened</a:t>
            </a:r>
            <a:r>
              <a:rPr lang="cs-CZ" dirty="0" smtClean="0"/>
              <a:t> </a:t>
            </a:r>
            <a:r>
              <a:rPr lang="cs-CZ" dirty="0" err="1" smtClean="0"/>
              <a:t>dough</a:t>
            </a:r>
            <a:r>
              <a:rPr lang="cs-CZ" dirty="0" smtClean="0"/>
              <a:t> </a:t>
            </a:r>
            <a:r>
              <a:rPr lang="cs-CZ" dirty="0" err="1" smtClean="0"/>
              <a:t>piece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seal</a:t>
            </a:r>
            <a:r>
              <a:rPr lang="cs-CZ" dirty="0" smtClean="0"/>
              <a:t> </a:t>
            </a:r>
            <a:r>
              <a:rPr lang="cs-CZ" dirty="0" err="1" smtClean="0"/>
              <a:t>tight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6.Place </a:t>
            </a:r>
            <a:r>
              <a:rPr lang="cs-CZ" dirty="0" err="1" smtClean="0"/>
              <a:t>dumplings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boiling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cook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fifteen</a:t>
            </a:r>
            <a:r>
              <a:rPr lang="cs-CZ" dirty="0" smtClean="0"/>
              <a:t> </a:t>
            </a:r>
            <a:r>
              <a:rPr lang="cs-CZ" dirty="0" err="1" smtClean="0"/>
              <a:t>minutes</a:t>
            </a:r>
            <a:r>
              <a:rPr lang="cs-CZ" dirty="0" smtClean="0"/>
              <a:t>, </a:t>
            </a:r>
            <a:r>
              <a:rPr lang="cs-CZ" dirty="0" err="1" smtClean="0"/>
              <a:t>covered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7.Remove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kettle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on </a:t>
            </a:r>
            <a:r>
              <a:rPr lang="cs-CZ" dirty="0" err="1" smtClean="0"/>
              <a:t>platter</a:t>
            </a:r>
            <a:r>
              <a:rPr lang="cs-CZ" dirty="0" smtClean="0"/>
              <a:t> to </a:t>
            </a:r>
            <a:r>
              <a:rPr lang="cs-CZ" dirty="0" err="1" smtClean="0"/>
              <a:t>dry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cool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slightly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8.Serve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melted</a:t>
            </a:r>
            <a:r>
              <a:rPr lang="cs-CZ" dirty="0" smtClean="0"/>
              <a:t> </a:t>
            </a:r>
            <a:r>
              <a:rPr lang="cs-CZ" dirty="0" err="1" smtClean="0"/>
              <a:t>butter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cinnamon</a:t>
            </a:r>
            <a:r>
              <a:rPr lang="cs-CZ" dirty="0" smtClean="0"/>
              <a:t> </a:t>
            </a:r>
            <a:r>
              <a:rPr lang="cs-CZ" dirty="0" err="1" smtClean="0"/>
              <a:t>sugar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Fruit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dumplings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Direction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2" name="Obrázek 11" descr="Výsledek obrázku pro fruit dumplings with strawber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9792" y="5849888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Enjoy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your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meal</a:t>
            </a:r>
            <a:endParaRPr lang="cs-CZ" sz="3200" b="1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Buen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provecho</a:t>
            </a:r>
            <a:endParaRPr lang="cs-CZ" sz="3200" b="1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Buon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appetito</a:t>
            </a:r>
            <a:endParaRPr lang="cs-CZ" sz="3200" b="1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Guten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Appetit</a:t>
            </a:r>
            <a:endParaRPr lang="cs-CZ" sz="3200" b="1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Hyvaa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ruokahalua</a:t>
            </a:r>
            <a:endParaRPr lang="cs-CZ" sz="3200" b="1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Smacznego</a:t>
            </a:r>
            <a:endParaRPr lang="cs-CZ" sz="3200" b="1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endParaRPr lang="cs-CZ" sz="3200" b="1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07904" y="5949280"/>
            <a:ext cx="417242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endParaRPr lang="cs-CZ" b="1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pPr algn="just"/>
            <a:endParaRPr lang="cs-CZ" b="1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pPr algn="just"/>
            <a:r>
              <a:rPr lang="cs-CZ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Dobrou </a:t>
            </a:r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chut</a:t>
            </a:r>
            <a:r>
              <a:rPr lang="cs-CZ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´</a:t>
            </a:r>
          </a:p>
          <a:p>
            <a:pPr algn="just"/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1" name="Obrázek 10" descr="Výsledek obrázku pro kucha&amp;rcaron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340768"/>
            <a:ext cx="42839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5517232"/>
            <a:ext cx="723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smtClean="0"/>
              <a:t>Kulajda </a:t>
            </a:r>
            <a:r>
              <a:rPr lang="cs-CZ" sz="3200" b="1" dirty="0" err="1" smtClean="0"/>
              <a:t>soup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with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poached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eggs</a:t>
            </a:r>
            <a:endParaRPr lang="cs-CZ" sz="3200" b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5315011"/>
            <a:ext cx="7236296" cy="1535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Kulajda, dill and mushroom soup with poached eggs from Šumava Reg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008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7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73123" y="5877272"/>
            <a:ext cx="4896544" cy="1008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3" y="2263623"/>
            <a:ext cx="3275856" cy="46217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 smtClean="0"/>
              <a:t>dried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fresh</a:t>
            </a:r>
            <a:r>
              <a:rPr lang="cs-CZ" b="1" dirty="0" smtClean="0"/>
              <a:t> </a:t>
            </a:r>
            <a:r>
              <a:rPr lang="cs-CZ" b="1" dirty="0" err="1" smtClean="0"/>
              <a:t>mushrooms</a:t>
            </a:r>
            <a:endParaRPr lang="cs-CZ" b="1" dirty="0" smtClean="0"/>
          </a:p>
          <a:p>
            <a:r>
              <a:rPr lang="cs-CZ" b="1" dirty="0" smtClean="0"/>
              <a:t>50 g </a:t>
            </a:r>
            <a:r>
              <a:rPr lang="cs-CZ" b="1" dirty="0" err="1" smtClean="0"/>
              <a:t>butter</a:t>
            </a:r>
            <a:endParaRPr lang="cs-CZ" b="1" dirty="0" smtClean="0"/>
          </a:p>
          <a:p>
            <a:r>
              <a:rPr lang="cs-CZ" b="1" dirty="0" smtClean="0"/>
              <a:t>2 </a:t>
            </a:r>
            <a:r>
              <a:rPr lang="cs-CZ" b="1" dirty="0" err="1" smtClean="0"/>
              <a:t>tablespoons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flour</a:t>
            </a:r>
            <a:r>
              <a:rPr lang="cs-CZ" b="1" dirty="0" smtClean="0"/>
              <a:t> (</a:t>
            </a:r>
            <a:r>
              <a:rPr lang="cs-CZ" b="1" dirty="0" err="1" smtClean="0"/>
              <a:t>finely</a:t>
            </a:r>
            <a:r>
              <a:rPr lang="cs-CZ" b="1" dirty="0" smtClean="0"/>
              <a:t> </a:t>
            </a:r>
            <a:r>
              <a:rPr lang="cs-CZ" b="1" dirty="0" err="1" smtClean="0"/>
              <a:t>ground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800 ml </a:t>
            </a:r>
            <a:r>
              <a:rPr lang="cs-CZ" b="1" dirty="0" err="1" smtClean="0"/>
              <a:t>water</a:t>
            </a:r>
            <a:endParaRPr lang="cs-CZ" b="1" dirty="0" smtClean="0"/>
          </a:p>
          <a:p>
            <a:r>
              <a:rPr lang="cs-CZ" b="1" dirty="0" smtClean="0"/>
              <a:t>250 g </a:t>
            </a:r>
            <a:r>
              <a:rPr lang="cs-CZ" b="1" dirty="0" err="1" smtClean="0"/>
              <a:t>potatoes</a:t>
            </a:r>
            <a:endParaRPr lang="cs-CZ" b="1" dirty="0" smtClean="0"/>
          </a:p>
          <a:p>
            <a:r>
              <a:rPr lang="cs-CZ" b="1" dirty="0" smtClean="0"/>
              <a:t>salt, </a:t>
            </a:r>
            <a:r>
              <a:rPr lang="cs-CZ" b="1" dirty="0" err="1" smtClean="0"/>
              <a:t>white</a:t>
            </a:r>
            <a:r>
              <a:rPr lang="cs-CZ" b="1" dirty="0" smtClean="0"/>
              <a:t> </a:t>
            </a:r>
            <a:r>
              <a:rPr lang="cs-CZ" b="1" dirty="0" err="1" smtClean="0"/>
              <a:t>pepper</a:t>
            </a:r>
            <a:endParaRPr lang="cs-CZ" b="1" dirty="0" smtClean="0"/>
          </a:p>
          <a:p>
            <a:r>
              <a:rPr lang="cs-CZ" b="1" dirty="0" smtClean="0"/>
              <a:t>200 ml </a:t>
            </a:r>
            <a:r>
              <a:rPr lang="cs-CZ" b="1" dirty="0" err="1" smtClean="0"/>
              <a:t>sour</a:t>
            </a:r>
            <a:r>
              <a:rPr lang="cs-CZ" b="1" dirty="0" smtClean="0"/>
              <a:t> </a:t>
            </a:r>
            <a:r>
              <a:rPr lang="cs-CZ" b="1" dirty="0" err="1" smtClean="0"/>
              <a:t>cream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cream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whipping</a:t>
            </a:r>
            <a:endParaRPr lang="cs-CZ" b="1" dirty="0" smtClean="0"/>
          </a:p>
          <a:p>
            <a:r>
              <a:rPr lang="cs-CZ" b="1" dirty="0" smtClean="0"/>
              <a:t>50 g </a:t>
            </a:r>
            <a:r>
              <a:rPr lang="cs-CZ" b="1" dirty="0" err="1" smtClean="0"/>
              <a:t>butter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diluting</a:t>
            </a:r>
            <a:endParaRPr lang="cs-CZ" b="1" dirty="0" smtClean="0"/>
          </a:p>
          <a:p>
            <a:r>
              <a:rPr lang="cs-CZ" b="1" dirty="0" smtClean="0"/>
              <a:t>1 </a:t>
            </a:r>
            <a:r>
              <a:rPr lang="cs-CZ" b="1" dirty="0" err="1" smtClean="0"/>
              <a:t>twig</a:t>
            </a:r>
            <a:r>
              <a:rPr lang="cs-CZ" b="1" dirty="0" smtClean="0"/>
              <a:t> </a:t>
            </a:r>
            <a:r>
              <a:rPr lang="cs-CZ" b="1" dirty="0" err="1" smtClean="0"/>
              <a:t>fresh</a:t>
            </a:r>
            <a:r>
              <a:rPr lang="cs-CZ" b="1" dirty="0" smtClean="0"/>
              <a:t> </a:t>
            </a:r>
            <a:r>
              <a:rPr lang="cs-CZ" b="1" dirty="0" err="1" smtClean="0"/>
              <a:t>dill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endParaRPr lang="cs-CZ" b="1" dirty="0" smtClean="0"/>
          </a:p>
          <a:p>
            <a:r>
              <a:rPr lang="cs-CZ" b="1" dirty="0" smtClean="0"/>
              <a:t> 2 </a:t>
            </a:r>
            <a:r>
              <a:rPr lang="cs-CZ" b="1" dirty="0" err="1" smtClean="0"/>
              <a:t>tablespoons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dill</a:t>
            </a:r>
            <a:endParaRPr lang="cs-CZ" b="1" dirty="0" smtClean="0"/>
          </a:p>
          <a:p>
            <a:r>
              <a:rPr lang="cs-CZ" b="1" dirty="0" smtClean="0"/>
              <a:t> 4 </a:t>
            </a:r>
            <a:r>
              <a:rPr lang="cs-CZ" b="1" dirty="0" err="1" smtClean="0"/>
              <a:t>eggs</a:t>
            </a:r>
            <a:endParaRPr lang="cs-CZ" b="1" dirty="0" smtClean="0"/>
          </a:p>
          <a:p>
            <a:r>
              <a:rPr lang="cs-CZ" b="1" dirty="0" err="1" smtClean="0"/>
              <a:t>vinegar</a:t>
            </a:r>
            <a:endParaRPr lang="cs-CZ" b="1" dirty="0" smtClean="0"/>
          </a:p>
          <a:p>
            <a:pPr algn="ctr"/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273123" y="5733256"/>
            <a:ext cx="4896545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Kulajda </a:t>
            </a:r>
            <a:r>
              <a:rPr lang="cs-CZ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soup</a:t>
            </a:r>
            <a:endParaRPr lang="cs-CZ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0"/>
            <a:ext cx="8172400" cy="22636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344816" cy="1440160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Ingredients</a:t>
            </a:r>
            <a:endParaRPr lang="cs-CZ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Obrázek 10" descr="Kulajda, dill and mushroom soup with poached eggs from Šumava Reg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2276872"/>
            <a:ext cx="4896544" cy="35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724642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3366592" y="5771657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rebuchet MS" panose="020B0603020202020204" pitchFamily="34" charset="0"/>
              </a:rPr>
              <a:t>CVIČNÁ KUCHYŇ</a:t>
            </a:r>
            <a:endParaRPr lang="cs-CZ" b="1" dirty="0"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90424" y="5707644"/>
            <a:ext cx="235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UČEBNA STOLNIČENÍ</a:t>
            </a:r>
            <a:endParaRPr lang="cs-CZ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55839" y="570764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+mj-lt"/>
              </a:rPr>
              <a:t>JAZYKOV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279612" y="5678786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IT UČEBNA</a:t>
            </a:r>
            <a:endParaRPr lang="cs-CZ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367928" y="0"/>
            <a:ext cx="5476269" cy="22636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96849" y="6237312"/>
            <a:ext cx="5554402" cy="64807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Kulajda </a:t>
            </a:r>
            <a:r>
              <a:rPr lang="cs-CZ" sz="2800" b="1" dirty="0" err="1" smtClean="0"/>
              <a:t>soup</a:t>
            </a:r>
            <a:endParaRPr lang="cs-CZ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091385" y="579325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INTERAKTIVNÍ UČEBNA</a:t>
            </a:r>
            <a:endParaRPr lang="cs-CZ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0"/>
            <a:ext cx="3370660" cy="22636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/>
              <a:t>Direction</a:t>
            </a:r>
            <a:endParaRPr lang="cs-CZ" sz="3200" b="1" dirty="0"/>
          </a:p>
        </p:txBody>
      </p:sp>
      <p:sp>
        <p:nvSpPr>
          <p:cNvPr id="8" name="Obdélník 7"/>
          <p:cNvSpPr/>
          <p:nvPr/>
        </p:nvSpPr>
        <p:spPr>
          <a:xfrm>
            <a:off x="-2732" y="1628801"/>
            <a:ext cx="3370660" cy="52565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000" dirty="0" err="1" smtClean="0"/>
              <a:t>Soak</a:t>
            </a:r>
            <a:r>
              <a:rPr lang="cs-CZ" sz="2000" dirty="0" smtClean="0"/>
              <a:t> </a:t>
            </a:r>
            <a:r>
              <a:rPr lang="cs-CZ" sz="2000" dirty="0" err="1" smtClean="0"/>
              <a:t>dried</a:t>
            </a:r>
            <a:r>
              <a:rPr lang="cs-CZ" sz="2000" dirty="0" smtClean="0"/>
              <a:t> </a:t>
            </a:r>
            <a:r>
              <a:rPr lang="cs-CZ" sz="2000" dirty="0" err="1" smtClean="0"/>
              <a:t>mushrooms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least</a:t>
            </a:r>
            <a:r>
              <a:rPr lang="cs-CZ" sz="2000" dirty="0" smtClean="0"/>
              <a:t> </a:t>
            </a: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hour</a:t>
            </a:r>
            <a:r>
              <a:rPr lang="cs-CZ" sz="2000" dirty="0" smtClean="0"/>
              <a:t>, </a:t>
            </a:r>
            <a:r>
              <a:rPr lang="cs-CZ" sz="2000" dirty="0" err="1" smtClean="0"/>
              <a:t>ideally</a:t>
            </a:r>
            <a:r>
              <a:rPr lang="cs-CZ" sz="2000" dirty="0" smtClean="0"/>
              <a:t> </a:t>
            </a:r>
            <a:r>
              <a:rPr lang="cs-CZ" sz="2000" dirty="0" err="1" smtClean="0"/>
              <a:t>overnight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Mix </a:t>
            </a:r>
            <a:r>
              <a:rPr lang="cs-CZ" sz="2000" dirty="0" err="1" smtClean="0"/>
              <a:t>butter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flour</a:t>
            </a:r>
            <a:r>
              <a:rPr lang="cs-CZ" sz="2000" dirty="0" smtClean="0"/>
              <a:t> to </a:t>
            </a:r>
            <a:r>
              <a:rPr lang="cs-CZ" sz="2000" dirty="0" err="1" smtClean="0"/>
              <a:t>prepare</a:t>
            </a:r>
            <a:r>
              <a:rPr lang="cs-CZ" sz="2000" dirty="0" smtClean="0"/>
              <a:t> </a:t>
            </a:r>
            <a:r>
              <a:rPr lang="cs-CZ" sz="2000" dirty="0" err="1" smtClean="0"/>
              <a:t>roux</a:t>
            </a:r>
            <a:r>
              <a:rPr lang="cs-CZ" sz="2000" dirty="0" smtClean="0"/>
              <a:t>, mix </a:t>
            </a:r>
            <a:r>
              <a:rPr lang="cs-CZ" sz="2000" dirty="0" err="1" smtClean="0"/>
              <a:t>evenly</a:t>
            </a:r>
            <a:r>
              <a:rPr lang="cs-CZ" sz="2000" dirty="0" smtClean="0"/>
              <a:t> </a:t>
            </a:r>
            <a:r>
              <a:rPr lang="cs-CZ" sz="2000" dirty="0" err="1" smtClean="0"/>
              <a:t>while</a:t>
            </a:r>
            <a:r>
              <a:rPr lang="cs-CZ" sz="2000" dirty="0" smtClean="0"/>
              <a:t> </a:t>
            </a:r>
            <a:r>
              <a:rPr lang="cs-CZ" sz="2000" dirty="0" err="1" smtClean="0"/>
              <a:t>pouring</a:t>
            </a:r>
            <a:r>
              <a:rPr lang="cs-CZ" sz="2000" dirty="0" smtClean="0"/>
              <a:t> </a:t>
            </a:r>
            <a:r>
              <a:rPr lang="cs-CZ" sz="2000" dirty="0" err="1" smtClean="0"/>
              <a:t>water</a:t>
            </a:r>
            <a:r>
              <a:rPr lang="cs-CZ" sz="2000" dirty="0" smtClean="0"/>
              <a:t>.</a:t>
            </a:r>
          </a:p>
          <a:p>
            <a:r>
              <a:rPr lang="cs-CZ" sz="2000" dirty="0" err="1" smtClean="0"/>
              <a:t>Clean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potatoes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cut</a:t>
            </a:r>
            <a:r>
              <a:rPr lang="cs-CZ" sz="2000" dirty="0" smtClean="0"/>
              <a:t> </a:t>
            </a:r>
            <a:r>
              <a:rPr lang="cs-CZ" sz="2000" dirty="0" err="1" smtClean="0"/>
              <a:t>them</a:t>
            </a:r>
            <a:r>
              <a:rPr lang="cs-CZ" sz="2000" dirty="0" smtClean="0"/>
              <a:t> in </a:t>
            </a:r>
            <a:r>
              <a:rPr lang="cs-CZ" sz="2000" dirty="0" err="1" smtClean="0"/>
              <a:t>cubes</a:t>
            </a:r>
            <a:r>
              <a:rPr lang="cs-CZ" sz="2000" dirty="0" smtClean="0"/>
              <a:t>, </a:t>
            </a:r>
            <a:r>
              <a:rPr lang="cs-CZ" sz="2000" dirty="0" err="1" smtClean="0"/>
              <a:t>add</a:t>
            </a:r>
            <a:r>
              <a:rPr lang="cs-CZ" sz="2000" dirty="0" smtClean="0"/>
              <a:t> </a:t>
            </a:r>
            <a:r>
              <a:rPr lang="cs-CZ" sz="2000" dirty="0" err="1" smtClean="0"/>
              <a:t>them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soup</a:t>
            </a:r>
            <a:r>
              <a:rPr lang="cs-CZ" sz="2000" dirty="0" smtClean="0"/>
              <a:t>, </a:t>
            </a:r>
            <a:r>
              <a:rPr lang="cs-CZ" sz="2000" dirty="0" err="1" smtClean="0"/>
              <a:t>together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mushrooms</a:t>
            </a:r>
            <a:r>
              <a:rPr lang="cs-CZ" sz="2000" dirty="0" smtClean="0"/>
              <a:t> (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water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soaked</a:t>
            </a:r>
            <a:r>
              <a:rPr lang="cs-CZ" sz="2000" dirty="0" smtClean="0"/>
              <a:t>). </a:t>
            </a:r>
            <a:r>
              <a:rPr lang="cs-CZ" sz="2000" dirty="0" err="1" smtClean="0"/>
              <a:t>Sprinkle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salt, </a:t>
            </a:r>
            <a:r>
              <a:rPr lang="cs-CZ" sz="2000" dirty="0" err="1" smtClean="0"/>
              <a:t>pepper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cook</a:t>
            </a:r>
            <a:r>
              <a:rPr lang="cs-CZ" sz="2000" dirty="0" smtClean="0"/>
              <a:t> </a:t>
            </a:r>
            <a:r>
              <a:rPr lang="cs-CZ" sz="2000" dirty="0" err="1" smtClean="0"/>
              <a:t>until</a:t>
            </a:r>
            <a:r>
              <a:rPr lang="cs-CZ" sz="2000" dirty="0" smtClean="0"/>
              <a:t> </a:t>
            </a:r>
            <a:r>
              <a:rPr lang="cs-CZ" sz="2000" dirty="0" err="1" smtClean="0"/>
              <a:t>mushrooms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potatoes</a:t>
            </a:r>
            <a:r>
              <a:rPr lang="cs-CZ" sz="2000" dirty="0" smtClean="0"/>
              <a:t> </a:t>
            </a:r>
            <a:r>
              <a:rPr lang="cs-CZ" sz="2000" dirty="0" err="1" smtClean="0"/>
              <a:t>get</a:t>
            </a:r>
            <a:r>
              <a:rPr lang="cs-CZ" sz="2000" dirty="0" smtClean="0"/>
              <a:t> tender, </a:t>
            </a:r>
            <a:r>
              <a:rPr lang="cs-CZ" sz="2000" dirty="0" err="1" smtClean="0"/>
              <a:t>about</a:t>
            </a:r>
            <a:r>
              <a:rPr lang="cs-CZ" sz="2000" dirty="0" smtClean="0"/>
              <a:t> 15‑20 </a:t>
            </a:r>
            <a:r>
              <a:rPr lang="cs-CZ" sz="2000" dirty="0" err="1" smtClean="0"/>
              <a:t>minutes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24" name="Obrázek 23" descr="Kulajda, dill and mushroom soup with poached eggs from Šumava Reg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5472608" cy="45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20516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/>
      <p:bldP spid="20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3" y="1412776"/>
            <a:ext cx="2697174" cy="54726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/>
              <a:t>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meantime</a:t>
            </a:r>
            <a:r>
              <a:rPr lang="cs-CZ" sz="2000" dirty="0" smtClean="0"/>
              <a:t>, </a:t>
            </a:r>
            <a:r>
              <a:rPr lang="cs-CZ" sz="2000" dirty="0" err="1" smtClean="0"/>
              <a:t>prepare</a:t>
            </a:r>
            <a:r>
              <a:rPr lang="cs-CZ" sz="2000" dirty="0" smtClean="0"/>
              <a:t> </a:t>
            </a:r>
            <a:r>
              <a:rPr lang="cs-CZ" sz="2000" dirty="0" err="1" smtClean="0"/>
              <a:t>poached</a:t>
            </a:r>
            <a:r>
              <a:rPr lang="cs-CZ" sz="2000" dirty="0" smtClean="0"/>
              <a:t> </a:t>
            </a:r>
            <a:r>
              <a:rPr lang="cs-CZ" sz="2000" dirty="0" err="1" smtClean="0"/>
              <a:t>eggs</a:t>
            </a:r>
            <a:r>
              <a:rPr lang="cs-CZ" sz="2000" dirty="0" smtClean="0"/>
              <a:t>. </a:t>
            </a:r>
            <a:r>
              <a:rPr lang="cs-CZ" sz="2000" dirty="0" err="1" smtClean="0"/>
              <a:t>Bring</a:t>
            </a:r>
            <a:r>
              <a:rPr lang="cs-CZ" sz="2000" dirty="0" smtClean="0"/>
              <a:t> salty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mildly</a:t>
            </a:r>
            <a:r>
              <a:rPr lang="cs-CZ" sz="2000" dirty="0" smtClean="0"/>
              <a:t> </a:t>
            </a:r>
            <a:r>
              <a:rPr lang="cs-CZ" sz="2000" dirty="0" err="1" smtClean="0"/>
              <a:t>acid</a:t>
            </a:r>
            <a:r>
              <a:rPr lang="cs-CZ" sz="2000" dirty="0" smtClean="0"/>
              <a:t> </a:t>
            </a:r>
            <a:r>
              <a:rPr lang="cs-CZ" sz="2000" dirty="0" err="1" smtClean="0"/>
              <a:t>water</a:t>
            </a:r>
            <a:r>
              <a:rPr lang="cs-CZ" sz="2000" dirty="0" smtClean="0"/>
              <a:t> </a:t>
            </a:r>
            <a:r>
              <a:rPr lang="cs-CZ" sz="2000" dirty="0" err="1" smtClean="0"/>
              <a:t>nearly</a:t>
            </a:r>
            <a:r>
              <a:rPr lang="cs-CZ" sz="2000" dirty="0" smtClean="0"/>
              <a:t> to </a:t>
            </a:r>
            <a:r>
              <a:rPr lang="cs-CZ" sz="2000" dirty="0" err="1" smtClean="0"/>
              <a:t>boil</a:t>
            </a:r>
            <a:r>
              <a:rPr lang="cs-CZ" sz="2000" dirty="0" smtClean="0"/>
              <a:t>, </a:t>
            </a:r>
            <a:r>
              <a:rPr lang="cs-CZ" sz="2000" dirty="0" err="1" smtClean="0"/>
              <a:t>whirl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by </a:t>
            </a:r>
            <a:r>
              <a:rPr lang="cs-CZ" sz="2000" dirty="0" err="1" smtClean="0"/>
              <a:t>means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 </a:t>
            </a:r>
            <a:r>
              <a:rPr lang="cs-CZ" sz="2000" dirty="0" err="1" smtClean="0"/>
              <a:t>ladle</a:t>
            </a:r>
            <a:r>
              <a:rPr lang="cs-CZ" sz="2000" dirty="0" smtClean="0"/>
              <a:t> put in </a:t>
            </a: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beaten</a:t>
            </a:r>
            <a:r>
              <a:rPr lang="cs-CZ" sz="2000" dirty="0" smtClean="0"/>
              <a:t> </a:t>
            </a:r>
            <a:r>
              <a:rPr lang="cs-CZ" sz="2000" dirty="0" err="1" smtClean="0"/>
              <a:t>egg</a:t>
            </a:r>
            <a:r>
              <a:rPr lang="cs-CZ" sz="2000" dirty="0" smtClean="0"/>
              <a:t>, </a:t>
            </a:r>
            <a:r>
              <a:rPr lang="cs-CZ" sz="2000" dirty="0" err="1" smtClean="0"/>
              <a:t>cook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about</a:t>
            </a:r>
            <a:r>
              <a:rPr lang="cs-CZ" sz="2000" dirty="0" smtClean="0"/>
              <a:t> 4‑5 </a:t>
            </a:r>
            <a:r>
              <a:rPr lang="cs-CZ" sz="2000" dirty="0" err="1" smtClean="0"/>
              <a:t>minutes</a:t>
            </a:r>
            <a:r>
              <a:rPr lang="cs-CZ" sz="2000" dirty="0" smtClean="0"/>
              <a:t>, </a:t>
            </a:r>
            <a:r>
              <a:rPr lang="cs-CZ" sz="2000" dirty="0" err="1" smtClean="0"/>
              <a:t>take</a:t>
            </a:r>
            <a:r>
              <a:rPr lang="cs-CZ" sz="2000" dirty="0" smtClean="0"/>
              <a:t> 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repeat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another</a:t>
            </a:r>
            <a:r>
              <a:rPr lang="cs-CZ" sz="2000" dirty="0" smtClean="0"/>
              <a:t> </a:t>
            </a:r>
            <a:r>
              <a:rPr lang="cs-CZ" sz="2000" dirty="0" err="1" smtClean="0"/>
              <a:t>egg</a:t>
            </a:r>
            <a:r>
              <a:rPr lang="cs-CZ" sz="2000" dirty="0" smtClean="0"/>
              <a:t>. Put </a:t>
            </a: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egg</a:t>
            </a:r>
            <a:r>
              <a:rPr lang="cs-CZ" sz="2000" dirty="0" smtClean="0"/>
              <a:t> in </a:t>
            </a:r>
            <a:r>
              <a:rPr lang="cs-CZ" sz="2000" dirty="0" err="1" smtClean="0"/>
              <a:t>each</a:t>
            </a:r>
            <a:r>
              <a:rPr lang="cs-CZ" sz="2000" dirty="0" smtClean="0"/>
              <a:t> </a:t>
            </a:r>
            <a:r>
              <a:rPr lang="cs-CZ" sz="2000" dirty="0" err="1" smtClean="0"/>
              <a:t>serving</a:t>
            </a:r>
            <a:r>
              <a:rPr lang="cs-CZ" sz="2000" dirty="0" smtClean="0"/>
              <a:t>. </a:t>
            </a:r>
            <a:r>
              <a:rPr lang="cs-CZ" sz="2000" dirty="0" err="1" smtClean="0"/>
              <a:t>When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soup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nearly</a:t>
            </a:r>
            <a:r>
              <a:rPr lang="cs-CZ" sz="2000" dirty="0" smtClean="0"/>
              <a:t> </a:t>
            </a:r>
            <a:r>
              <a:rPr lang="cs-CZ" sz="2000" dirty="0" err="1" smtClean="0"/>
              <a:t>ready</a:t>
            </a:r>
            <a:r>
              <a:rPr lang="cs-CZ" sz="2000" dirty="0" smtClean="0"/>
              <a:t>, </a:t>
            </a:r>
            <a:r>
              <a:rPr lang="cs-CZ" sz="2000" dirty="0" err="1" smtClean="0"/>
              <a:t>pour</a:t>
            </a:r>
            <a:r>
              <a:rPr lang="cs-CZ" sz="2000" dirty="0" smtClean="0"/>
              <a:t> in </a:t>
            </a:r>
            <a:r>
              <a:rPr lang="cs-CZ" sz="2000" dirty="0" err="1" smtClean="0"/>
              <a:t>season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vinegar</a:t>
            </a:r>
            <a:r>
              <a:rPr lang="cs-CZ" sz="2000" dirty="0" smtClean="0"/>
              <a:t>, </a:t>
            </a:r>
            <a:r>
              <a:rPr lang="cs-CZ" sz="2000" dirty="0" err="1" smtClean="0"/>
              <a:t>add</a:t>
            </a:r>
            <a:r>
              <a:rPr lang="cs-CZ" sz="2000" dirty="0" smtClean="0"/>
              <a:t> </a:t>
            </a:r>
            <a:r>
              <a:rPr lang="cs-CZ" sz="2000" dirty="0" err="1" smtClean="0"/>
              <a:t>butter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chopped</a:t>
            </a:r>
            <a:r>
              <a:rPr lang="cs-CZ" sz="2000" dirty="0" smtClean="0"/>
              <a:t> </a:t>
            </a:r>
            <a:r>
              <a:rPr lang="cs-CZ" sz="2000" dirty="0" err="1" smtClean="0"/>
              <a:t>dill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983781" y="5949280"/>
            <a:ext cx="489654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smtClean="0">
                <a:solidFill>
                  <a:schemeClr val="bg1"/>
                </a:solidFill>
              </a:rPr>
              <a:t>Kulajda </a:t>
            </a:r>
            <a:r>
              <a:rPr lang="cs-CZ" sz="3200" b="1" dirty="0" err="1" smtClean="0">
                <a:solidFill>
                  <a:schemeClr val="bg1"/>
                </a:solidFill>
              </a:rPr>
              <a:t>soup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"/>
            <a:ext cx="8169668" cy="1412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492850" y="231711"/>
            <a:ext cx="7387475" cy="1800200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Direction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2" name="Obrázek 11" descr="Kulajda, dill and mushroom soup with poached eggs from Šumava Reg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54726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880632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5517232"/>
            <a:ext cx="723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err="1" smtClean="0"/>
              <a:t>Sauerkraut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soup</a:t>
            </a:r>
            <a:endParaRPr lang="cs-CZ" sz="3200" b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5315011"/>
            <a:ext cx="7236296" cy="1535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008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7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9792" y="5849888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3" y="1628800"/>
            <a:ext cx="2697174" cy="52565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bag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sauerkraut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rinsed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4-6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large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potatoes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cubed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large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spicy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kielbasa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sliced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large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onion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Tbsp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butter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cup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cream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¼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cup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milk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¼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cup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flour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Bay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leaf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8 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balls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allspice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tsp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caraway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seeds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Handful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Czech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dried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mushrooms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sugar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salt &amp;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pepper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taste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lemon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vinegar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taste</a:t>
            </a: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983781" y="5949280"/>
            <a:ext cx="489654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Sauerkraut</a:t>
            </a:r>
            <a:r>
              <a:rPr lang="cs-CZ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soup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628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51521" y="548680"/>
            <a:ext cx="777686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Ingredients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1" name="Obrázek 10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54726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694441" y="5877272"/>
            <a:ext cx="5475226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734" y="1340769"/>
            <a:ext cx="3710637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600" dirty="0" err="1" smtClean="0"/>
              <a:t>Roughly</a:t>
            </a:r>
            <a:r>
              <a:rPr lang="cs-CZ" sz="1600" dirty="0" smtClean="0"/>
              <a:t> chop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place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dried</a:t>
            </a:r>
            <a:r>
              <a:rPr lang="cs-CZ" sz="1600" dirty="0" smtClean="0"/>
              <a:t> </a:t>
            </a:r>
            <a:r>
              <a:rPr lang="cs-CZ" sz="1600" dirty="0" err="1" smtClean="0"/>
              <a:t>mushrooms</a:t>
            </a:r>
            <a:r>
              <a:rPr lang="cs-CZ" sz="1600" dirty="0" smtClean="0"/>
              <a:t> in a </a:t>
            </a:r>
            <a:r>
              <a:rPr lang="cs-CZ" sz="1600" dirty="0" err="1" smtClean="0"/>
              <a:t>bowl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cover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boiling</a:t>
            </a:r>
            <a:r>
              <a:rPr lang="cs-CZ" sz="1600" dirty="0" smtClean="0"/>
              <a:t> </a:t>
            </a:r>
            <a:r>
              <a:rPr lang="cs-CZ" sz="1600" dirty="0" err="1" smtClean="0"/>
              <a:t>water</a:t>
            </a:r>
            <a:r>
              <a:rPr lang="cs-CZ" sz="1600" dirty="0" smtClean="0"/>
              <a:t>, set </a:t>
            </a:r>
            <a:r>
              <a:rPr lang="cs-CZ" sz="1600" dirty="0" err="1" smtClean="0"/>
              <a:t>aside</a:t>
            </a:r>
            <a:r>
              <a:rPr lang="cs-CZ" sz="1600" dirty="0" smtClean="0"/>
              <a:t>.</a:t>
            </a:r>
          </a:p>
          <a:p>
            <a:pPr lvl="0"/>
            <a:r>
              <a:rPr lang="cs-CZ" sz="1600" dirty="0" err="1" smtClean="0"/>
              <a:t>Rinse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sauerkraut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chop </a:t>
            </a:r>
            <a:r>
              <a:rPr lang="cs-CZ" sz="1600" dirty="0" err="1" smtClean="0"/>
              <a:t>into</a:t>
            </a:r>
            <a:r>
              <a:rPr lang="cs-CZ" sz="1600" dirty="0" smtClean="0"/>
              <a:t> </a:t>
            </a:r>
            <a:r>
              <a:rPr lang="cs-CZ" sz="1600" dirty="0" err="1" smtClean="0"/>
              <a:t>smaller</a:t>
            </a:r>
            <a:r>
              <a:rPr lang="cs-CZ" sz="1600" dirty="0" smtClean="0"/>
              <a:t> </a:t>
            </a:r>
            <a:r>
              <a:rPr lang="cs-CZ" sz="1600" dirty="0" err="1" smtClean="0"/>
              <a:t>pieces</a:t>
            </a:r>
            <a:r>
              <a:rPr lang="cs-CZ" sz="1600" dirty="0" smtClean="0"/>
              <a:t>. Put </a:t>
            </a:r>
            <a:r>
              <a:rPr lang="cs-CZ" sz="1600" dirty="0" err="1" smtClean="0"/>
              <a:t>into</a:t>
            </a:r>
            <a:r>
              <a:rPr lang="cs-CZ" sz="1600" dirty="0" smtClean="0"/>
              <a:t> a </a:t>
            </a:r>
            <a:r>
              <a:rPr lang="cs-CZ" sz="1600" dirty="0" err="1" smtClean="0"/>
              <a:t>large</a:t>
            </a:r>
            <a:r>
              <a:rPr lang="cs-CZ" sz="1600" dirty="0" smtClean="0"/>
              <a:t> </a:t>
            </a:r>
            <a:r>
              <a:rPr lang="cs-CZ" sz="1600" dirty="0" err="1" smtClean="0"/>
              <a:t>saucepan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caraway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2 </a:t>
            </a:r>
            <a:r>
              <a:rPr lang="cs-CZ" sz="1600" dirty="0" err="1" smtClean="0"/>
              <a:t>cups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water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boil</a:t>
            </a:r>
            <a:r>
              <a:rPr lang="cs-CZ" sz="1600" dirty="0" smtClean="0"/>
              <a:t> on medium </a:t>
            </a:r>
            <a:r>
              <a:rPr lang="cs-CZ" sz="1600" dirty="0" err="1" smtClean="0"/>
              <a:t>heat</a:t>
            </a:r>
            <a:r>
              <a:rPr lang="cs-CZ" sz="1600" dirty="0" smtClean="0"/>
              <a:t> </a:t>
            </a:r>
            <a:r>
              <a:rPr lang="cs-CZ" sz="1600" dirty="0" err="1" smtClean="0"/>
              <a:t>until</a:t>
            </a:r>
            <a:r>
              <a:rPr lang="cs-CZ" sz="1600" dirty="0" smtClean="0"/>
              <a:t> tender.</a:t>
            </a:r>
          </a:p>
          <a:p>
            <a:pPr lvl="0"/>
            <a:r>
              <a:rPr lang="cs-CZ" sz="1600" dirty="0" smtClean="0"/>
              <a:t>In a </a:t>
            </a:r>
            <a:r>
              <a:rPr lang="cs-CZ" sz="1600" dirty="0" err="1" smtClean="0"/>
              <a:t>large</a:t>
            </a:r>
            <a:r>
              <a:rPr lang="cs-CZ" sz="1600" dirty="0" smtClean="0"/>
              <a:t> </a:t>
            </a:r>
            <a:r>
              <a:rPr lang="cs-CZ" sz="1600" dirty="0" err="1" smtClean="0"/>
              <a:t>soup</a:t>
            </a:r>
            <a:r>
              <a:rPr lang="cs-CZ" sz="1600" dirty="0" smtClean="0"/>
              <a:t> pot </a:t>
            </a:r>
            <a:r>
              <a:rPr lang="cs-CZ" sz="1600" dirty="0" err="1" smtClean="0"/>
              <a:t>fry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chopped</a:t>
            </a:r>
            <a:r>
              <a:rPr lang="cs-CZ" sz="1600" dirty="0" smtClean="0"/>
              <a:t> </a:t>
            </a:r>
            <a:r>
              <a:rPr lang="cs-CZ" sz="1600" dirty="0" err="1" smtClean="0"/>
              <a:t>onion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8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 on medium </a:t>
            </a:r>
            <a:r>
              <a:rPr lang="cs-CZ" sz="1600" dirty="0" err="1" smtClean="0"/>
              <a:t>heat</a:t>
            </a:r>
            <a:r>
              <a:rPr lang="cs-CZ" sz="1600" dirty="0" smtClean="0"/>
              <a:t>.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fry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sliced</a:t>
            </a:r>
            <a:r>
              <a:rPr lang="cs-CZ" sz="1600" dirty="0" smtClean="0"/>
              <a:t> </a:t>
            </a:r>
            <a:r>
              <a:rPr lang="cs-CZ" sz="1600" dirty="0" err="1" smtClean="0"/>
              <a:t>sausages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8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 more.</a:t>
            </a:r>
          </a:p>
          <a:p>
            <a:pPr lvl="0"/>
            <a:r>
              <a:rPr lang="cs-CZ" sz="1600" dirty="0" err="1" smtClean="0"/>
              <a:t>Strain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squeeze</a:t>
            </a:r>
            <a:r>
              <a:rPr lang="cs-CZ" sz="1600" dirty="0" smtClean="0"/>
              <a:t> </a:t>
            </a:r>
            <a:r>
              <a:rPr lang="cs-CZ" sz="1600" dirty="0" err="1" smtClean="0"/>
              <a:t>any</a:t>
            </a:r>
            <a:r>
              <a:rPr lang="cs-CZ" sz="1600" dirty="0" smtClean="0"/>
              <a:t> </a:t>
            </a:r>
            <a:r>
              <a:rPr lang="cs-CZ" sz="1600" dirty="0" err="1" smtClean="0"/>
              <a:t>moisture</a:t>
            </a:r>
            <a:r>
              <a:rPr lang="cs-CZ" sz="1600" dirty="0" smtClean="0"/>
              <a:t> </a:t>
            </a:r>
            <a:r>
              <a:rPr lang="cs-CZ" sz="1600" dirty="0" err="1" smtClean="0"/>
              <a:t>out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mushrooms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them</a:t>
            </a:r>
            <a:r>
              <a:rPr lang="cs-CZ" sz="1600" dirty="0" smtClean="0"/>
              <a:t>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pot. </a:t>
            </a:r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allspice</a:t>
            </a:r>
            <a:r>
              <a:rPr lang="cs-CZ" sz="1600" dirty="0" smtClean="0"/>
              <a:t>, </a:t>
            </a:r>
            <a:r>
              <a:rPr lang="cs-CZ" sz="1600" dirty="0" err="1" smtClean="0"/>
              <a:t>bay</a:t>
            </a:r>
            <a:r>
              <a:rPr lang="cs-CZ" sz="1600" dirty="0" smtClean="0"/>
              <a:t> </a:t>
            </a:r>
            <a:r>
              <a:rPr lang="cs-CZ" sz="1600" dirty="0" err="1" smtClean="0"/>
              <a:t>leaves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2 </a:t>
            </a:r>
            <a:r>
              <a:rPr lang="cs-CZ" sz="1600" dirty="0" err="1" smtClean="0"/>
              <a:t>quarts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water</a:t>
            </a:r>
            <a:r>
              <a:rPr lang="cs-CZ" sz="1600" dirty="0" smtClean="0"/>
              <a:t> (8 </a:t>
            </a:r>
            <a:r>
              <a:rPr lang="cs-CZ" sz="1600" dirty="0" err="1" smtClean="0"/>
              <a:t>cups</a:t>
            </a:r>
            <a:r>
              <a:rPr lang="cs-CZ" sz="1600" dirty="0" smtClean="0"/>
              <a:t>). </a:t>
            </a:r>
            <a:r>
              <a:rPr lang="cs-CZ" sz="1600" dirty="0" err="1" smtClean="0"/>
              <a:t>Cook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10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.</a:t>
            </a:r>
          </a:p>
          <a:p>
            <a:pPr lvl="0"/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rinsed</a:t>
            </a:r>
            <a:r>
              <a:rPr lang="cs-CZ" sz="1600" dirty="0" smtClean="0"/>
              <a:t> </a:t>
            </a:r>
            <a:r>
              <a:rPr lang="cs-CZ" sz="1600" dirty="0" err="1" smtClean="0"/>
              <a:t>diced</a:t>
            </a:r>
            <a:r>
              <a:rPr lang="cs-CZ" sz="1600" dirty="0" smtClean="0"/>
              <a:t>/</a:t>
            </a:r>
            <a:r>
              <a:rPr lang="cs-CZ" sz="1600" dirty="0" err="1" smtClean="0"/>
              <a:t>cubed</a:t>
            </a:r>
            <a:r>
              <a:rPr lang="cs-CZ" sz="1600" dirty="0" smtClean="0"/>
              <a:t> </a:t>
            </a:r>
            <a:r>
              <a:rPr lang="cs-CZ" sz="1600" dirty="0" err="1" smtClean="0"/>
              <a:t>potatoes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cook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20 </a:t>
            </a:r>
            <a:r>
              <a:rPr lang="cs-CZ" sz="1600" dirty="0" err="1" smtClean="0"/>
              <a:t>minutes</a:t>
            </a:r>
            <a:r>
              <a:rPr lang="cs-CZ" sz="1600" dirty="0" smtClean="0"/>
              <a:t> </a:t>
            </a:r>
            <a:r>
              <a:rPr lang="cs-CZ" sz="1600" dirty="0" err="1" smtClean="0"/>
              <a:t>allowing</a:t>
            </a:r>
            <a:r>
              <a:rPr lang="cs-CZ" sz="1600" dirty="0" smtClean="0"/>
              <a:t> </a:t>
            </a:r>
            <a:r>
              <a:rPr lang="cs-CZ" sz="1600" dirty="0" err="1" smtClean="0"/>
              <a:t>potatoes</a:t>
            </a:r>
            <a:r>
              <a:rPr lang="cs-CZ" sz="1600" dirty="0" smtClean="0"/>
              <a:t> to </a:t>
            </a:r>
            <a:r>
              <a:rPr lang="cs-CZ" sz="1600" dirty="0" err="1" smtClean="0"/>
              <a:t>cook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983781" y="5949280"/>
            <a:ext cx="489654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Sauerkraut</a:t>
            </a:r>
            <a:r>
              <a:rPr lang="cs-CZ" sz="32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cs-CZ" sz="32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soup</a:t>
            </a:r>
            <a:endParaRPr lang="cs-CZ" sz="32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732" y="1"/>
            <a:ext cx="8172400" cy="134076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" y="548680"/>
            <a:ext cx="8028384" cy="1577109"/>
          </a:xfrm>
        </p:spPr>
        <p:txBody>
          <a:bodyPr>
            <a:noAutofit/>
          </a:bodyPr>
          <a:lstStyle/>
          <a:p>
            <a:pPr algn="just"/>
            <a:r>
              <a:rPr lang="cs-CZ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Direction</a:t>
            </a:r>
            <a:endParaRPr lang="cs-CZ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7" name="Obrázek 6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4464496" cy="452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1084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604</Words>
  <Application>Microsoft Office PowerPoint</Application>
  <PresentationFormat>Předvádění na obrazovce (4:3)</PresentationFormat>
  <Paragraphs>110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Czech national recipes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Healthy 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pruckova</dc:creator>
  <cp:lastModifiedBy>Rulcová Vendula</cp:lastModifiedBy>
  <cp:revision>58</cp:revision>
  <dcterms:created xsi:type="dcterms:W3CDTF">2014-03-06T11:34:54Z</dcterms:created>
  <dcterms:modified xsi:type="dcterms:W3CDTF">2019-04-04T13:20:15Z</dcterms:modified>
</cp:coreProperties>
</file>